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Lst>
  <p:sldIdLst>
    <p:sldId id="262" r:id="rId5"/>
    <p:sldId id="263" r:id="rId6"/>
    <p:sldId id="260" r:id="rId7"/>
    <p:sldId id="256" r:id="rId8"/>
    <p:sldId id="266" r:id="rId9"/>
    <p:sldId id="276" r:id="rId10"/>
    <p:sldId id="275" r:id="rId11"/>
    <p:sldId id="277" r:id="rId12"/>
    <p:sldId id="268" r:id="rId13"/>
    <p:sldId id="271" r:id="rId14"/>
    <p:sldId id="265" r:id="rId15"/>
    <p:sldId id="278" r:id="rId16"/>
    <p:sldId id="267" r:id="rId17"/>
    <p:sldId id="259"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D98C8-C8B7-4180-BA71-9DEDE18BF572}"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lang="en-US"/>
        </a:p>
      </dgm:t>
    </dgm:pt>
    <dgm:pt modelId="{D3BD15CC-9574-4B15-9A1A-AF7FCEDCB785}">
      <dgm:prSet phldrT="[Text]" custT="1"/>
      <dgm:spPr>
        <a:solidFill>
          <a:schemeClr val="accent1">
            <a:lumMod val="40000"/>
            <a:lumOff val="60000"/>
          </a:schemeClr>
        </a:solidFill>
      </dgm:spPr>
      <dgm:t>
        <a:bodyPr>
          <a:prstTxWarp prst="textPlain">
            <a:avLst/>
          </a:prstTxWarp>
        </a:bodyPr>
        <a:lstStyle/>
        <a:p>
          <a:r>
            <a:rPr lang="bn-IN" sz="3200" b="0" cap="none" spc="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সহায়ক কর্মকান্ড</a:t>
          </a:r>
          <a:endParaRPr lang="en-US" sz="3200" b="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dgm:t>
    </dgm:pt>
    <dgm:pt modelId="{E91F6155-1DBC-46A9-B4F2-F61A12548E21}" type="parTrans" cxnId="{E4B267B7-1AB7-42E7-8B5A-646E9017908C}">
      <dgm:prSet/>
      <dgm:spPr/>
      <dgm:t>
        <a:bodyPr/>
        <a:lstStyle/>
        <a:p>
          <a:endParaRPr lang="en-US"/>
        </a:p>
      </dgm:t>
    </dgm:pt>
    <dgm:pt modelId="{0E18AA53-8FED-4E82-A426-8A9E9A94DD91}" type="sibTrans" cxnId="{E4B267B7-1AB7-42E7-8B5A-646E9017908C}">
      <dgm:prSet/>
      <dgm:spPr/>
      <dgm:t>
        <a:bodyPr/>
        <a:lstStyle/>
        <a:p>
          <a:endParaRPr lang="en-US"/>
        </a:p>
      </dgm:t>
    </dgm:pt>
    <dgm:pt modelId="{9DCC59B0-FF68-453C-BDB4-B8AE449835E8}">
      <dgm:prSet phldrT="[Text]" custT="1"/>
      <dgm:spPr>
        <a:noFill/>
        <a:ln>
          <a:noFill/>
        </a:ln>
      </dgm:spPr>
      <dgm:t>
        <a:bodyPr/>
        <a:lstStyle/>
        <a:p>
          <a:r>
            <a:rPr lang="bn-IN" sz="2800" dirty="0" smtClean="0">
              <a:solidFill>
                <a:srgbClr val="FF0000"/>
              </a:solidFill>
              <a:latin typeface="NikoshBAN" panose="02000000000000000000" pitchFamily="2" charset="0"/>
              <a:cs typeface="NikoshBAN" panose="02000000000000000000" pitchFamily="2" charset="0"/>
            </a:rPr>
            <a:t>কাঠ</a:t>
          </a:r>
          <a:r>
            <a:rPr lang="bn-IN" sz="2800" dirty="0" smtClean="0">
              <a:latin typeface="NikoshBAN" panose="02000000000000000000" pitchFamily="2" charset="0"/>
              <a:cs typeface="NikoshBAN" panose="02000000000000000000" pitchFamily="2" charset="0"/>
            </a:rPr>
            <a:t> </a:t>
          </a:r>
          <a:r>
            <a:rPr lang="bn-IN" sz="2800" dirty="0" smtClean="0">
              <a:solidFill>
                <a:srgbClr val="FF0000"/>
              </a:solidFill>
              <a:latin typeface="NikoshBAN" panose="02000000000000000000" pitchFamily="2" charset="0"/>
              <a:cs typeface="NikoshBAN" panose="02000000000000000000" pitchFamily="2" charset="0"/>
            </a:rPr>
            <a:t>পোড়ানো ধোঁয়া</a:t>
          </a:r>
          <a:endParaRPr lang="en-US" sz="2800" dirty="0">
            <a:solidFill>
              <a:srgbClr val="FF0000"/>
            </a:solidFill>
            <a:latin typeface="NikoshBAN" panose="02000000000000000000" pitchFamily="2" charset="0"/>
            <a:cs typeface="NikoshBAN" panose="02000000000000000000" pitchFamily="2" charset="0"/>
          </a:endParaRPr>
        </a:p>
      </dgm:t>
    </dgm:pt>
    <dgm:pt modelId="{D134ECB9-34CB-42EF-A4AF-2C9E2B0F1BD1}" type="parTrans" cxnId="{9D65A7A0-EEFB-4F62-A0CA-5B4052D3C8D1}">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1E0B40CD-5CFE-429D-8DB2-29E80B53CBA2}" type="sibTrans" cxnId="{9D65A7A0-EEFB-4F62-A0CA-5B4052D3C8D1}">
      <dgm:prSet/>
      <dgm:spPr/>
      <dgm:t>
        <a:bodyPr/>
        <a:lstStyle/>
        <a:p>
          <a:endParaRPr lang="en-US"/>
        </a:p>
      </dgm:t>
    </dgm:pt>
    <dgm:pt modelId="{ACA0C892-DD64-4652-B79A-DF991658060E}">
      <dgm:prSet phldrT="[Tex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ইটের ভাটার ধোঁয়া</a:t>
          </a:r>
          <a:endParaRPr lang="en-US" sz="3200" dirty="0">
            <a:solidFill>
              <a:srgbClr val="FF0000"/>
            </a:solidFill>
            <a:latin typeface="NikoshBAN" panose="02000000000000000000" pitchFamily="2" charset="0"/>
            <a:cs typeface="NikoshBAN" panose="02000000000000000000" pitchFamily="2" charset="0"/>
          </a:endParaRPr>
        </a:p>
      </dgm:t>
    </dgm:pt>
    <dgm:pt modelId="{D82E4F8C-AF83-4455-8D0E-2A8CD37CD234}" type="parTrans" cxnId="{18B6CB88-FF5A-404B-84A3-80ECAD79BAC7}">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EB7BB535-91FD-4574-A79E-FEF11FBC6376}" type="sibTrans" cxnId="{18B6CB88-FF5A-404B-84A3-80ECAD79BAC7}">
      <dgm:prSet/>
      <dgm:spPr/>
      <dgm:t>
        <a:bodyPr/>
        <a:lstStyle/>
        <a:p>
          <a:endParaRPr lang="en-US"/>
        </a:p>
      </dgm:t>
    </dgm:pt>
    <dgm:pt modelId="{E75562DC-09B6-4CB5-B2E1-0A3560432902}">
      <dgm:prSet custT="1"/>
      <dgm:spPr>
        <a:noFill/>
      </dgm:spPr>
      <dgm:t>
        <a:bodyPr/>
        <a:lstStyle/>
        <a:p>
          <a:r>
            <a:rPr lang="bn-IN" sz="3200" dirty="0" smtClean="0">
              <a:solidFill>
                <a:srgbClr val="FF0000"/>
              </a:solidFill>
              <a:latin typeface="NikoshBAN" panose="02000000000000000000" pitchFamily="2" charset="0"/>
              <a:cs typeface="NikoshBAN" panose="02000000000000000000" pitchFamily="2" charset="0"/>
            </a:rPr>
            <a:t>শিল্প ও কলকারখানার ধোঁয়া</a:t>
          </a:r>
          <a:endParaRPr lang="en-US" sz="3200" dirty="0">
            <a:solidFill>
              <a:srgbClr val="FF0000"/>
            </a:solidFill>
            <a:latin typeface="NikoshBAN" panose="02000000000000000000" pitchFamily="2" charset="0"/>
            <a:cs typeface="NikoshBAN" panose="02000000000000000000" pitchFamily="2" charset="0"/>
          </a:endParaRPr>
        </a:p>
      </dgm:t>
    </dgm:pt>
    <dgm:pt modelId="{8B7A1AEF-2E95-4962-A7D2-C13E0A483547}" type="parTrans" cxnId="{01D3CFC8-86FC-46A4-B0E5-C04F6D182179}">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6FC1704B-8C92-4EC5-AAD1-1ED086597CE9}" type="sibTrans" cxnId="{01D3CFC8-86FC-46A4-B0E5-C04F6D182179}">
      <dgm:prSet/>
      <dgm:spPr/>
      <dgm:t>
        <a:bodyPr/>
        <a:lstStyle/>
        <a:p>
          <a:endParaRPr lang="en-US"/>
        </a:p>
      </dgm:t>
    </dgm:pt>
    <dgm:pt modelId="{FEDE62E9-11E3-4B1D-B1FC-A2007A96CF1A}">
      <dgm:prSet/>
      <dgm:spPr/>
      <dgm:t>
        <a:bodyPr/>
        <a:lstStyle/>
        <a:p>
          <a:endParaRPr lang="en-US"/>
        </a:p>
      </dgm:t>
    </dgm:pt>
    <dgm:pt modelId="{1B37F56E-F6B6-4212-9848-A4EAF3B475E5}" type="parTrans" cxnId="{CCC7E055-AA07-4B3B-B54C-BD1535C534F3}">
      <dgm:prSet/>
      <dgm:spPr/>
      <dgm:t>
        <a:bodyPr/>
        <a:lstStyle/>
        <a:p>
          <a:endParaRPr lang="en-US"/>
        </a:p>
      </dgm:t>
    </dgm:pt>
    <dgm:pt modelId="{083ACE32-873B-4B84-B607-492A3F86B391}" type="sibTrans" cxnId="{CCC7E055-AA07-4B3B-B54C-BD1535C534F3}">
      <dgm:prSet/>
      <dgm:spPr/>
      <dgm:t>
        <a:bodyPr/>
        <a:lstStyle/>
        <a:p>
          <a:endParaRPr lang="en-US"/>
        </a:p>
      </dgm:t>
    </dgm:pt>
    <dgm:pt modelId="{EEF2C156-B353-4F98-8332-772976B65B1E}">
      <dgm:prSet/>
      <dgm:spPr/>
      <dgm:t>
        <a:bodyPr/>
        <a:lstStyle/>
        <a:p>
          <a:endParaRPr lang="en-US"/>
        </a:p>
      </dgm:t>
    </dgm:pt>
    <dgm:pt modelId="{8F252343-F362-47D5-8323-92660299FB35}" type="parTrans" cxnId="{F126ED6D-F950-46A9-85FA-D3D17B79D4FF}">
      <dgm:prSet/>
      <dgm:spPr/>
      <dgm:t>
        <a:bodyPr/>
        <a:lstStyle/>
        <a:p>
          <a:endParaRPr lang="en-US"/>
        </a:p>
      </dgm:t>
    </dgm:pt>
    <dgm:pt modelId="{54546EBC-0CAF-4D7E-9A8B-4E8D00A5C02B}" type="sibTrans" cxnId="{F126ED6D-F950-46A9-85FA-D3D17B79D4FF}">
      <dgm:prSet/>
      <dgm:spPr/>
      <dgm:t>
        <a:bodyPr/>
        <a:lstStyle/>
        <a:p>
          <a:endParaRPr lang="en-US"/>
        </a:p>
      </dgm:t>
    </dgm:pt>
    <dgm:pt modelId="{15EDE45B-6D64-45A1-9461-C29F7D96A17E}">
      <dgm:prSe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বনাঞ্চল উজাড়</a:t>
          </a:r>
          <a:endParaRPr lang="en-US" sz="3200" dirty="0">
            <a:solidFill>
              <a:srgbClr val="FF0000"/>
            </a:solidFill>
            <a:latin typeface="NikoshBAN" panose="02000000000000000000" pitchFamily="2" charset="0"/>
            <a:cs typeface="NikoshBAN" panose="02000000000000000000" pitchFamily="2" charset="0"/>
          </a:endParaRPr>
        </a:p>
      </dgm:t>
    </dgm:pt>
    <dgm:pt modelId="{28DD0DF4-8F76-4468-AD07-937C29D58BC5}" type="parTrans" cxnId="{3184D9C2-8ADF-49D1-9662-1EC5CEFF8CAE}">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0CBC1CC4-C588-47BB-A455-02B0871083A0}" type="sibTrans" cxnId="{3184D9C2-8ADF-49D1-9662-1EC5CEFF8CAE}">
      <dgm:prSet/>
      <dgm:spPr/>
      <dgm:t>
        <a:bodyPr/>
        <a:lstStyle/>
        <a:p>
          <a:endParaRPr lang="en-US"/>
        </a:p>
      </dgm:t>
    </dgm:pt>
    <dgm:pt modelId="{0AF77EE2-2DE6-440E-82FB-F51D10315B45}">
      <dgm:prSet/>
      <dgm:spPr/>
      <dgm:t>
        <a:bodyPr/>
        <a:lstStyle/>
        <a:p>
          <a:endParaRPr lang="en-US"/>
        </a:p>
      </dgm:t>
    </dgm:pt>
    <dgm:pt modelId="{77D83C7D-898D-4563-BC40-54103A4C6D64}" type="parTrans" cxnId="{97D4415C-2459-4544-8A79-2D68143DAC1D}">
      <dgm:prSet/>
      <dgm:spPr/>
      <dgm:t>
        <a:bodyPr/>
        <a:lstStyle/>
        <a:p>
          <a:endParaRPr lang="en-US"/>
        </a:p>
      </dgm:t>
    </dgm:pt>
    <dgm:pt modelId="{78E1111D-E37A-4200-80E1-962EC0F0EEAF}" type="sibTrans" cxnId="{97D4415C-2459-4544-8A79-2D68143DAC1D}">
      <dgm:prSet/>
      <dgm:spPr/>
      <dgm:t>
        <a:bodyPr/>
        <a:lstStyle/>
        <a:p>
          <a:endParaRPr lang="en-US"/>
        </a:p>
      </dgm:t>
    </dgm:pt>
    <dgm:pt modelId="{B0468A40-23B0-4847-BCF1-EB0FE7B330E5}">
      <dgm:prSet/>
      <dgm:spPr/>
      <dgm:t>
        <a:bodyPr/>
        <a:lstStyle/>
        <a:p>
          <a:endParaRPr lang="en-US"/>
        </a:p>
      </dgm:t>
    </dgm:pt>
    <dgm:pt modelId="{0B4CD859-3BD8-4BB6-BE4F-D430EDF0DAF3}" type="parTrans" cxnId="{C0A0B582-BA24-4493-AABF-4B34B0CDAE06}">
      <dgm:prSet/>
      <dgm:spPr/>
      <dgm:t>
        <a:bodyPr/>
        <a:lstStyle/>
        <a:p>
          <a:endParaRPr lang="en-US"/>
        </a:p>
      </dgm:t>
    </dgm:pt>
    <dgm:pt modelId="{47258648-EA8F-4762-B8E5-E157A7947672}" type="sibTrans" cxnId="{C0A0B582-BA24-4493-AABF-4B34B0CDAE06}">
      <dgm:prSet/>
      <dgm:spPr/>
      <dgm:t>
        <a:bodyPr/>
        <a:lstStyle/>
        <a:p>
          <a:endParaRPr lang="en-US"/>
        </a:p>
      </dgm:t>
    </dgm:pt>
    <dgm:pt modelId="{75E67F2D-F11F-472A-B5BC-4E0785BFDAB1}">
      <dgm:prSe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কৃষির সম্প্রসারণ ও জমিতে অধিককীটনাশক প্রয়োগ</a:t>
          </a:r>
          <a:endParaRPr lang="en-US" sz="3200" dirty="0">
            <a:solidFill>
              <a:srgbClr val="FF0000"/>
            </a:solidFill>
            <a:latin typeface="NikoshBAN" panose="02000000000000000000" pitchFamily="2" charset="0"/>
            <a:cs typeface="NikoshBAN" panose="02000000000000000000" pitchFamily="2" charset="0"/>
          </a:endParaRPr>
        </a:p>
      </dgm:t>
    </dgm:pt>
    <dgm:pt modelId="{24B1273C-69B9-492D-AB15-14E1B15D56C3}" type="parTrans" cxnId="{5572498B-BCDE-4E8B-B453-389B672BE8F6}">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3F7C2D8E-6521-40CC-B395-CBBC770BC038}" type="sibTrans" cxnId="{5572498B-BCDE-4E8B-B453-389B672BE8F6}">
      <dgm:prSet/>
      <dgm:spPr/>
      <dgm:t>
        <a:bodyPr/>
        <a:lstStyle/>
        <a:p>
          <a:endParaRPr lang="en-US"/>
        </a:p>
      </dgm:t>
    </dgm:pt>
    <dgm:pt modelId="{83412207-4C37-4916-A782-9B5B7F39CD35}">
      <dgm:prSe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শিল্প</a:t>
          </a:r>
          <a:r>
            <a:rPr lang="en-US" sz="3200" dirty="0" smtClean="0">
              <a:solidFill>
                <a:srgbClr val="FF0000"/>
              </a:solidFill>
              <a:latin typeface="NikoshBAN" panose="02000000000000000000" pitchFamily="2" charset="0"/>
              <a:cs typeface="NikoshBAN" panose="02000000000000000000" pitchFamily="2" charset="0"/>
            </a:rPr>
            <a:t> </a:t>
          </a:r>
          <a:r>
            <a:rPr lang="bn-IN" sz="3200" dirty="0" smtClean="0">
              <a:solidFill>
                <a:srgbClr val="FF0000"/>
              </a:solidFill>
              <a:latin typeface="NikoshBAN" panose="02000000000000000000" pitchFamily="2" charset="0"/>
              <a:cs typeface="NikoshBAN" panose="02000000000000000000" pitchFamily="2" charset="0"/>
            </a:rPr>
            <a:t>কলকারখানার বর্জ্য</a:t>
          </a:r>
          <a:endParaRPr lang="en-US" sz="3200" dirty="0">
            <a:solidFill>
              <a:srgbClr val="FF0000"/>
            </a:solidFill>
            <a:latin typeface="NikoshBAN" panose="02000000000000000000" pitchFamily="2" charset="0"/>
            <a:cs typeface="NikoshBAN" panose="02000000000000000000" pitchFamily="2" charset="0"/>
          </a:endParaRPr>
        </a:p>
      </dgm:t>
    </dgm:pt>
    <dgm:pt modelId="{CA77FC6B-2B15-4C67-A548-BBD65BEB46FD}" type="parTrans" cxnId="{364B851C-D0C2-4F15-AB15-61BB57183CE7}">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6BDB0DC5-812C-44BE-9D9E-620DFB08F07C}" type="sibTrans" cxnId="{364B851C-D0C2-4F15-AB15-61BB57183CE7}">
      <dgm:prSet/>
      <dgm:spPr/>
      <dgm:t>
        <a:bodyPr/>
        <a:lstStyle/>
        <a:p>
          <a:endParaRPr lang="en-US"/>
        </a:p>
      </dgm:t>
    </dgm:pt>
    <dgm:pt modelId="{5149D8B1-C889-45FF-97FF-36BACA784038}">
      <dgm:prSet custT="1"/>
      <dgm:spPr>
        <a:noFill/>
        <a:ln>
          <a:noFill/>
        </a:ln>
      </dgm:spPr>
      <dgm:t>
        <a:bodyPr/>
        <a:lstStyle/>
        <a:p>
          <a:r>
            <a:rPr lang="bn-IN" sz="2800" dirty="0" smtClean="0">
              <a:solidFill>
                <a:srgbClr val="FF0000"/>
              </a:solidFill>
              <a:latin typeface="NikoshBAN" panose="02000000000000000000" pitchFamily="2" charset="0"/>
              <a:cs typeface="NikoshBAN" panose="02000000000000000000" pitchFamily="2" charset="0"/>
            </a:rPr>
            <a:t>অধিক পলিথিন ও প্লাস্টিক ব্যাবহার</a:t>
          </a:r>
          <a:endParaRPr lang="en-US" sz="2800" dirty="0">
            <a:solidFill>
              <a:srgbClr val="FF0000"/>
            </a:solidFill>
            <a:latin typeface="NikoshBAN" panose="02000000000000000000" pitchFamily="2" charset="0"/>
            <a:cs typeface="NikoshBAN" panose="02000000000000000000" pitchFamily="2" charset="0"/>
          </a:endParaRPr>
        </a:p>
      </dgm:t>
    </dgm:pt>
    <dgm:pt modelId="{6335E252-D04C-4676-A6B8-72D90792A6A6}" type="parTrans" cxnId="{D00388B8-437D-4274-A021-C303AAB03122}">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10F538CA-B448-4472-B3DC-84AF09FBB352}" type="sibTrans" cxnId="{D00388B8-437D-4274-A021-C303AAB03122}">
      <dgm:prSet/>
      <dgm:spPr/>
      <dgm:t>
        <a:bodyPr/>
        <a:lstStyle/>
        <a:p>
          <a:endParaRPr lang="en-US"/>
        </a:p>
      </dgm:t>
    </dgm:pt>
    <dgm:pt modelId="{4573EB84-FCE1-4612-A955-F01E068E4EA7}">
      <dgm:prSe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যানবাহনের সংখ্যা বৃদ্ধি</a:t>
          </a:r>
          <a:endParaRPr lang="en-US" sz="3200" dirty="0">
            <a:solidFill>
              <a:srgbClr val="FF0000"/>
            </a:solidFill>
            <a:latin typeface="NikoshBAN" panose="02000000000000000000" pitchFamily="2" charset="0"/>
            <a:cs typeface="NikoshBAN" panose="02000000000000000000" pitchFamily="2" charset="0"/>
          </a:endParaRPr>
        </a:p>
      </dgm:t>
    </dgm:pt>
    <dgm:pt modelId="{999B229B-C1DB-4341-A771-42E191836E5C}" type="parTrans" cxnId="{849229D3-4BAF-48A9-B6EC-F5375F2F0AFC}">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08C344E7-07B8-4049-8344-741AFB0D6BEA}" type="sibTrans" cxnId="{849229D3-4BAF-48A9-B6EC-F5375F2F0AFC}">
      <dgm:prSet/>
      <dgm:spPr/>
      <dgm:t>
        <a:bodyPr/>
        <a:lstStyle/>
        <a:p>
          <a:endParaRPr lang="en-US"/>
        </a:p>
      </dgm:t>
    </dgm:pt>
    <dgm:pt modelId="{EFA0C9CF-AF3B-40EB-A82D-D1D68DC26D7A}">
      <dgm:prSet custT="1"/>
      <dgm:spPr>
        <a:noFill/>
        <a:ln>
          <a:noFill/>
        </a:ln>
      </dgm:spPr>
      <dgm:t>
        <a:bodyPr/>
        <a:lstStyle/>
        <a:p>
          <a:r>
            <a:rPr lang="bn-IN" sz="3200" dirty="0" smtClean="0">
              <a:solidFill>
                <a:srgbClr val="FF0000"/>
              </a:solidFill>
              <a:latin typeface="NikoshBAN" panose="02000000000000000000" pitchFamily="2" charset="0"/>
              <a:cs typeface="NikoshBAN" panose="02000000000000000000" pitchFamily="2" charset="0"/>
            </a:rPr>
            <a:t>শিল্পায়ন</a:t>
          </a:r>
          <a:endParaRPr lang="en-US" sz="3200" dirty="0">
            <a:solidFill>
              <a:srgbClr val="FF0000"/>
            </a:solidFill>
            <a:latin typeface="NikoshBAN" panose="02000000000000000000" pitchFamily="2" charset="0"/>
            <a:cs typeface="NikoshBAN" panose="02000000000000000000" pitchFamily="2" charset="0"/>
          </a:endParaRPr>
        </a:p>
      </dgm:t>
    </dgm:pt>
    <dgm:pt modelId="{FD78BC1E-DCB9-4A35-84D2-4817C72D30FF}" type="parTrans" cxnId="{D703BA56-7C2E-4C02-8167-C70A8FC8640B}">
      <dgm:prSet custT="1"/>
      <dgm:spPr/>
      <dgm:t>
        <a:bodyPr/>
        <a:lstStyle/>
        <a:p>
          <a:endParaRPr lang="en-US" sz="3200">
            <a:solidFill>
              <a:srgbClr val="FF0000"/>
            </a:solidFill>
            <a:latin typeface="NikoshBAN" panose="02000000000000000000" pitchFamily="2" charset="0"/>
            <a:cs typeface="NikoshBAN" panose="02000000000000000000" pitchFamily="2" charset="0"/>
          </a:endParaRPr>
        </a:p>
      </dgm:t>
    </dgm:pt>
    <dgm:pt modelId="{7DF411A1-FD26-4043-A420-22F91B3E974B}" type="sibTrans" cxnId="{D703BA56-7C2E-4C02-8167-C70A8FC8640B}">
      <dgm:prSet/>
      <dgm:spPr/>
      <dgm:t>
        <a:bodyPr/>
        <a:lstStyle/>
        <a:p>
          <a:endParaRPr lang="en-US"/>
        </a:p>
      </dgm:t>
    </dgm:pt>
    <dgm:pt modelId="{440A80A0-A6F7-4EAE-A5D0-E9552121458A}" type="pres">
      <dgm:prSet presAssocID="{104D98C8-C8B7-4180-BA71-9DEDE18BF572}" presName="Name0" presStyleCnt="0">
        <dgm:presLayoutVars>
          <dgm:chMax val="1"/>
          <dgm:dir/>
          <dgm:animLvl val="ctr"/>
          <dgm:resizeHandles val="exact"/>
        </dgm:presLayoutVars>
      </dgm:prSet>
      <dgm:spPr/>
      <dgm:t>
        <a:bodyPr/>
        <a:lstStyle/>
        <a:p>
          <a:endParaRPr lang="en-US"/>
        </a:p>
      </dgm:t>
    </dgm:pt>
    <dgm:pt modelId="{020B563C-D8ED-43F7-9C0B-3F7E3C53BEBF}" type="pres">
      <dgm:prSet presAssocID="{D3BD15CC-9574-4B15-9A1A-AF7FCEDCB785}" presName="centerShape" presStyleLbl="node0" presStyleIdx="0" presStyleCnt="1" custScaleX="226935" custScaleY="156312"/>
      <dgm:spPr/>
      <dgm:t>
        <a:bodyPr/>
        <a:lstStyle/>
        <a:p>
          <a:endParaRPr lang="en-US"/>
        </a:p>
      </dgm:t>
    </dgm:pt>
    <dgm:pt modelId="{ECADC7A3-FC17-428D-8A90-A352D50775C7}" type="pres">
      <dgm:prSet presAssocID="{D134ECB9-34CB-42EF-A4AF-2C9E2B0F1BD1}" presName="parTrans" presStyleLbl="sibTrans2D1" presStyleIdx="0" presStyleCnt="9"/>
      <dgm:spPr/>
      <dgm:t>
        <a:bodyPr/>
        <a:lstStyle/>
        <a:p>
          <a:endParaRPr lang="en-US"/>
        </a:p>
      </dgm:t>
    </dgm:pt>
    <dgm:pt modelId="{A2B61AAA-2808-4859-840E-9120C60925FE}" type="pres">
      <dgm:prSet presAssocID="{D134ECB9-34CB-42EF-A4AF-2C9E2B0F1BD1}" presName="connectorText" presStyleLbl="sibTrans2D1" presStyleIdx="0" presStyleCnt="9"/>
      <dgm:spPr/>
      <dgm:t>
        <a:bodyPr/>
        <a:lstStyle/>
        <a:p>
          <a:endParaRPr lang="en-US"/>
        </a:p>
      </dgm:t>
    </dgm:pt>
    <dgm:pt modelId="{E81B432C-7FD2-4F58-8DF5-4E8FE9228CD6}" type="pres">
      <dgm:prSet presAssocID="{9DCC59B0-FF68-453C-BDB4-B8AE449835E8}" presName="node" presStyleLbl="node1" presStyleIdx="0" presStyleCnt="9" custScaleX="152185" custScaleY="103711" custRadScaleRad="101155" custRadScaleInc="-29629">
        <dgm:presLayoutVars>
          <dgm:bulletEnabled val="1"/>
        </dgm:presLayoutVars>
      </dgm:prSet>
      <dgm:spPr/>
      <dgm:t>
        <a:bodyPr/>
        <a:lstStyle/>
        <a:p>
          <a:endParaRPr lang="en-US"/>
        </a:p>
      </dgm:t>
    </dgm:pt>
    <dgm:pt modelId="{AC536BD3-4092-4B91-AF14-502D8E532E97}" type="pres">
      <dgm:prSet presAssocID="{8B7A1AEF-2E95-4962-A7D2-C13E0A483547}" presName="parTrans" presStyleLbl="sibTrans2D1" presStyleIdx="1" presStyleCnt="9"/>
      <dgm:spPr/>
      <dgm:t>
        <a:bodyPr/>
        <a:lstStyle/>
        <a:p>
          <a:endParaRPr lang="en-US"/>
        </a:p>
      </dgm:t>
    </dgm:pt>
    <dgm:pt modelId="{1DF47923-BDA2-48FE-B05F-E0E0A908B13E}" type="pres">
      <dgm:prSet presAssocID="{8B7A1AEF-2E95-4962-A7D2-C13E0A483547}" presName="connectorText" presStyleLbl="sibTrans2D1" presStyleIdx="1" presStyleCnt="9"/>
      <dgm:spPr/>
      <dgm:t>
        <a:bodyPr/>
        <a:lstStyle/>
        <a:p>
          <a:endParaRPr lang="en-US"/>
        </a:p>
      </dgm:t>
    </dgm:pt>
    <dgm:pt modelId="{EF279421-D8B7-4A56-A84A-BB2F0784BCDB}" type="pres">
      <dgm:prSet presAssocID="{E75562DC-09B6-4CB5-B2E1-0A3560432902}" presName="node" presStyleLbl="node1" presStyleIdx="1" presStyleCnt="9" custScaleX="254133" custScaleY="105153" custRadScaleRad="118299" custRadScaleInc="25984">
        <dgm:presLayoutVars>
          <dgm:bulletEnabled val="1"/>
        </dgm:presLayoutVars>
      </dgm:prSet>
      <dgm:spPr/>
      <dgm:t>
        <a:bodyPr/>
        <a:lstStyle/>
        <a:p>
          <a:endParaRPr lang="en-US"/>
        </a:p>
      </dgm:t>
    </dgm:pt>
    <dgm:pt modelId="{F315F6D9-63E2-44ED-9A81-02587DDADECB}" type="pres">
      <dgm:prSet presAssocID="{28DD0DF4-8F76-4468-AD07-937C29D58BC5}" presName="parTrans" presStyleLbl="sibTrans2D1" presStyleIdx="2" presStyleCnt="9"/>
      <dgm:spPr/>
      <dgm:t>
        <a:bodyPr/>
        <a:lstStyle/>
        <a:p>
          <a:endParaRPr lang="en-US"/>
        </a:p>
      </dgm:t>
    </dgm:pt>
    <dgm:pt modelId="{542B2121-027C-4DC7-BA74-1637341D2856}" type="pres">
      <dgm:prSet presAssocID="{28DD0DF4-8F76-4468-AD07-937C29D58BC5}" presName="connectorText" presStyleLbl="sibTrans2D1" presStyleIdx="2" presStyleCnt="9"/>
      <dgm:spPr/>
      <dgm:t>
        <a:bodyPr/>
        <a:lstStyle/>
        <a:p>
          <a:endParaRPr lang="en-US"/>
        </a:p>
      </dgm:t>
    </dgm:pt>
    <dgm:pt modelId="{B8A1E360-EBB7-411F-B6C4-B7141BA0979E}" type="pres">
      <dgm:prSet presAssocID="{15EDE45B-6D64-45A1-9461-C29F7D96A17E}" presName="node" presStyleLbl="node1" presStyleIdx="2" presStyleCnt="9" custScaleX="187914" custScaleY="47751" custRadScaleRad="140975" custRadScaleInc="-5905">
        <dgm:presLayoutVars>
          <dgm:bulletEnabled val="1"/>
        </dgm:presLayoutVars>
      </dgm:prSet>
      <dgm:spPr/>
      <dgm:t>
        <a:bodyPr/>
        <a:lstStyle/>
        <a:p>
          <a:endParaRPr lang="en-US"/>
        </a:p>
      </dgm:t>
    </dgm:pt>
    <dgm:pt modelId="{85FD42D3-C44D-417F-B50E-AB0767C2F98E}" type="pres">
      <dgm:prSet presAssocID="{24B1273C-69B9-492D-AB15-14E1B15D56C3}" presName="parTrans" presStyleLbl="sibTrans2D1" presStyleIdx="3" presStyleCnt="9"/>
      <dgm:spPr/>
      <dgm:t>
        <a:bodyPr/>
        <a:lstStyle/>
        <a:p>
          <a:endParaRPr lang="en-US"/>
        </a:p>
      </dgm:t>
    </dgm:pt>
    <dgm:pt modelId="{8BD40A1D-D0B1-463A-8F09-7CA2938BFD28}" type="pres">
      <dgm:prSet presAssocID="{24B1273C-69B9-492D-AB15-14E1B15D56C3}" presName="connectorText" presStyleLbl="sibTrans2D1" presStyleIdx="3" presStyleCnt="9"/>
      <dgm:spPr/>
      <dgm:t>
        <a:bodyPr/>
        <a:lstStyle/>
        <a:p>
          <a:endParaRPr lang="en-US"/>
        </a:p>
      </dgm:t>
    </dgm:pt>
    <dgm:pt modelId="{5FD557D8-06CB-40EB-9CC6-88F518C8DD2A}" type="pres">
      <dgm:prSet presAssocID="{75E67F2D-F11F-472A-B5BC-4E0785BFDAB1}" presName="node" presStyleLbl="node1" presStyleIdx="3" presStyleCnt="9" custScaleX="310293" custScaleY="173323" custRadScaleRad="206867" custRadScaleInc="-96431">
        <dgm:presLayoutVars>
          <dgm:bulletEnabled val="1"/>
        </dgm:presLayoutVars>
      </dgm:prSet>
      <dgm:spPr/>
      <dgm:t>
        <a:bodyPr/>
        <a:lstStyle/>
        <a:p>
          <a:endParaRPr lang="en-US"/>
        </a:p>
      </dgm:t>
    </dgm:pt>
    <dgm:pt modelId="{2E0C909B-5DAB-4317-9495-487B7BFA94A0}" type="pres">
      <dgm:prSet presAssocID="{CA77FC6B-2B15-4C67-A548-BBD65BEB46FD}" presName="parTrans" presStyleLbl="sibTrans2D1" presStyleIdx="4" presStyleCnt="9"/>
      <dgm:spPr/>
      <dgm:t>
        <a:bodyPr/>
        <a:lstStyle/>
        <a:p>
          <a:endParaRPr lang="en-US"/>
        </a:p>
      </dgm:t>
    </dgm:pt>
    <dgm:pt modelId="{4E38332E-7681-4C6A-918B-0EF16116D366}" type="pres">
      <dgm:prSet presAssocID="{CA77FC6B-2B15-4C67-A548-BBD65BEB46FD}" presName="connectorText" presStyleLbl="sibTrans2D1" presStyleIdx="4" presStyleCnt="9"/>
      <dgm:spPr/>
      <dgm:t>
        <a:bodyPr/>
        <a:lstStyle/>
        <a:p>
          <a:endParaRPr lang="en-US"/>
        </a:p>
      </dgm:t>
    </dgm:pt>
    <dgm:pt modelId="{1BEE109D-0EC5-4088-8A75-6D8843055358}" type="pres">
      <dgm:prSet presAssocID="{83412207-4C37-4916-A782-9B5B7F39CD35}" presName="node" presStyleLbl="node1" presStyleIdx="4" presStyleCnt="9" custScaleX="196334" custScaleY="109937" custRadScaleRad="125343" custRadScaleInc="-128256">
        <dgm:presLayoutVars>
          <dgm:bulletEnabled val="1"/>
        </dgm:presLayoutVars>
      </dgm:prSet>
      <dgm:spPr/>
      <dgm:t>
        <a:bodyPr/>
        <a:lstStyle/>
        <a:p>
          <a:endParaRPr lang="en-US"/>
        </a:p>
      </dgm:t>
    </dgm:pt>
    <dgm:pt modelId="{76405613-49EE-4AE5-8F06-0B2D560F3498}" type="pres">
      <dgm:prSet presAssocID="{6335E252-D04C-4676-A6B8-72D90792A6A6}" presName="parTrans" presStyleLbl="sibTrans2D1" presStyleIdx="5" presStyleCnt="9"/>
      <dgm:spPr/>
      <dgm:t>
        <a:bodyPr/>
        <a:lstStyle/>
        <a:p>
          <a:endParaRPr lang="en-US"/>
        </a:p>
      </dgm:t>
    </dgm:pt>
    <dgm:pt modelId="{7887E2F2-EF9C-4E86-8A22-C84235455B20}" type="pres">
      <dgm:prSet presAssocID="{6335E252-D04C-4676-A6B8-72D90792A6A6}" presName="connectorText" presStyleLbl="sibTrans2D1" presStyleIdx="5" presStyleCnt="9"/>
      <dgm:spPr/>
      <dgm:t>
        <a:bodyPr/>
        <a:lstStyle/>
        <a:p>
          <a:endParaRPr lang="en-US"/>
        </a:p>
      </dgm:t>
    </dgm:pt>
    <dgm:pt modelId="{B7EFBCBD-A7FE-4DA7-88CE-9938CEEA74CE}" type="pres">
      <dgm:prSet presAssocID="{5149D8B1-C889-45FF-97FF-36BACA784038}" presName="node" presStyleLbl="node1" presStyleIdx="5" presStyleCnt="9" custScaleX="248804" custScaleY="93914" custRadScaleRad="104093" custRadScaleInc="50788">
        <dgm:presLayoutVars>
          <dgm:bulletEnabled val="1"/>
        </dgm:presLayoutVars>
      </dgm:prSet>
      <dgm:spPr/>
      <dgm:t>
        <a:bodyPr/>
        <a:lstStyle/>
        <a:p>
          <a:endParaRPr lang="en-US"/>
        </a:p>
      </dgm:t>
    </dgm:pt>
    <dgm:pt modelId="{B389C440-4FD5-4BA3-9A72-C8667D28AC55}" type="pres">
      <dgm:prSet presAssocID="{999B229B-C1DB-4341-A771-42E191836E5C}" presName="parTrans" presStyleLbl="sibTrans2D1" presStyleIdx="6" presStyleCnt="9"/>
      <dgm:spPr/>
      <dgm:t>
        <a:bodyPr/>
        <a:lstStyle/>
        <a:p>
          <a:endParaRPr lang="en-US"/>
        </a:p>
      </dgm:t>
    </dgm:pt>
    <dgm:pt modelId="{67C46D01-4B1C-4560-AB45-215383570A6F}" type="pres">
      <dgm:prSet presAssocID="{999B229B-C1DB-4341-A771-42E191836E5C}" presName="connectorText" presStyleLbl="sibTrans2D1" presStyleIdx="6" presStyleCnt="9"/>
      <dgm:spPr/>
      <dgm:t>
        <a:bodyPr/>
        <a:lstStyle/>
        <a:p>
          <a:endParaRPr lang="en-US"/>
        </a:p>
      </dgm:t>
    </dgm:pt>
    <dgm:pt modelId="{C9091DF9-F64A-4DB7-8DEF-CF7601219079}" type="pres">
      <dgm:prSet presAssocID="{4573EB84-FCE1-4612-A955-F01E068E4EA7}" presName="node" presStyleLbl="node1" presStyleIdx="6" presStyleCnt="9" custScaleX="189884" custRadScaleRad="139716" custRadScaleInc="37014">
        <dgm:presLayoutVars>
          <dgm:bulletEnabled val="1"/>
        </dgm:presLayoutVars>
      </dgm:prSet>
      <dgm:spPr/>
      <dgm:t>
        <a:bodyPr/>
        <a:lstStyle/>
        <a:p>
          <a:endParaRPr lang="en-US"/>
        </a:p>
      </dgm:t>
    </dgm:pt>
    <dgm:pt modelId="{8D25F697-CAA1-4440-825D-A0291261E066}" type="pres">
      <dgm:prSet presAssocID="{FD78BC1E-DCB9-4A35-84D2-4817C72D30FF}" presName="parTrans" presStyleLbl="sibTrans2D1" presStyleIdx="7" presStyleCnt="9"/>
      <dgm:spPr/>
      <dgm:t>
        <a:bodyPr/>
        <a:lstStyle/>
        <a:p>
          <a:endParaRPr lang="en-US"/>
        </a:p>
      </dgm:t>
    </dgm:pt>
    <dgm:pt modelId="{25AC7B83-4847-4893-93C9-0DFB476EB352}" type="pres">
      <dgm:prSet presAssocID="{FD78BC1E-DCB9-4A35-84D2-4817C72D30FF}" presName="connectorText" presStyleLbl="sibTrans2D1" presStyleIdx="7" presStyleCnt="9"/>
      <dgm:spPr/>
      <dgm:t>
        <a:bodyPr/>
        <a:lstStyle/>
        <a:p>
          <a:endParaRPr lang="en-US"/>
        </a:p>
      </dgm:t>
    </dgm:pt>
    <dgm:pt modelId="{F34DA95E-9828-49D6-8C55-C07F34D43972}" type="pres">
      <dgm:prSet presAssocID="{EFA0C9CF-AF3B-40EB-A82D-D1D68DC26D7A}" presName="node" presStyleLbl="node1" presStyleIdx="7" presStyleCnt="9" custScaleX="146823" custScaleY="131859" custRadScaleRad="143839" custRadScaleInc="-14098">
        <dgm:presLayoutVars>
          <dgm:bulletEnabled val="1"/>
        </dgm:presLayoutVars>
      </dgm:prSet>
      <dgm:spPr/>
      <dgm:t>
        <a:bodyPr/>
        <a:lstStyle/>
        <a:p>
          <a:endParaRPr lang="en-US"/>
        </a:p>
      </dgm:t>
    </dgm:pt>
    <dgm:pt modelId="{323B946C-32E1-41BF-ADD7-C14FB3DDCEBA}" type="pres">
      <dgm:prSet presAssocID="{D82E4F8C-AF83-4455-8D0E-2A8CD37CD234}" presName="parTrans" presStyleLbl="sibTrans2D1" presStyleIdx="8" presStyleCnt="9"/>
      <dgm:spPr/>
      <dgm:t>
        <a:bodyPr/>
        <a:lstStyle/>
        <a:p>
          <a:endParaRPr lang="en-US"/>
        </a:p>
      </dgm:t>
    </dgm:pt>
    <dgm:pt modelId="{1B06662A-4CAA-4E10-91B5-6B3F7A6086E8}" type="pres">
      <dgm:prSet presAssocID="{D82E4F8C-AF83-4455-8D0E-2A8CD37CD234}" presName="connectorText" presStyleLbl="sibTrans2D1" presStyleIdx="8" presStyleCnt="9"/>
      <dgm:spPr/>
      <dgm:t>
        <a:bodyPr/>
        <a:lstStyle/>
        <a:p>
          <a:endParaRPr lang="en-US"/>
        </a:p>
      </dgm:t>
    </dgm:pt>
    <dgm:pt modelId="{CF619D30-DBB3-4F69-82DB-715AEA03F8B8}" type="pres">
      <dgm:prSet presAssocID="{ACA0C892-DD64-4652-B79A-DF991658060E}" presName="node" presStyleLbl="node1" presStyleIdx="8" presStyleCnt="9" custScaleX="185343" custScaleY="127708" custRadScaleRad="139911" custRadScaleInc="-58486">
        <dgm:presLayoutVars>
          <dgm:bulletEnabled val="1"/>
        </dgm:presLayoutVars>
      </dgm:prSet>
      <dgm:spPr/>
      <dgm:t>
        <a:bodyPr/>
        <a:lstStyle/>
        <a:p>
          <a:endParaRPr lang="en-US"/>
        </a:p>
      </dgm:t>
    </dgm:pt>
  </dgm:ptLst>
  <dgm:cxnLst>
    <dgm:cxn modelId="{57DE023E-183D-4FEB-A68A-94216E3EBDE0}" type="presOf" srcId="{104D98C8-C8B7-4180-BA71-9DEDE18BF572}" destId="{440A80A0-A6F7-4EAE-A5D0-E9552121458A}" srcOrd="0" destOrd="0" presId="urn:microsoft.com/office/officeart/2005/8/layout/radial5"/>
    <dgm:cxn modelId="{DB017390-E389-4803-8EE3-7ACFA11E71B4}" type="presOf" srcId="{24B1273C-69B9-492D-AB15-14E1B15D56C3}" destId="{85FD42D3-C44D-417F-B50E-AB0767C2F98E}" srcOrd="0" destOrd="0" presId="urn:microsoft.com/office/officeart/2005/8/layout/radial5"/>
    <dgm:cxn modelId="{01D3CFC8-86FC-46A4-B0E5-C04F6D182179}" srcId="{D3BD15CC-9574-4B15-9A1A-AF7FCEDCB785}" destId="{E75562DC-09B6-4CB5-B2E1-0A3560432902}" srcOrd="1" destOrd="0" parTransId="{8B7A1AEF-2E95-4962-A7D2-C13E0A483547}" sibTransId="{6FC1704B-8C92-4EC5-AAD1-1ED086597CE9}"/>
    <dgm:cxn modelId="{D00388B8-437D-4274-A021-C303AAB03122}" srcId="{D3BD15CC-9574-4B15-9A1A-AF7FCEDCB785}" destId="{5149D8B1-C889-45FF-97FF-36BACA784038}" srcOrd="5" destOrd="0" parTransId="{6335E252-D04C-4676-A6B8-72D90792A6A6}" sibTransId="{10F538CA-B448-4472-B3DC-84AF09FBB352}"/>
    <dgm:cxn modelId="{364B851C-D0C2-4F15-AB15-61BB57183CE7}" srcId="{D3BD15CC-9574-4B15-9A1A-AF7FCEDCB785}" destId="{83412207-4C37-4916-A782-9B5B7F39CD35}" srcOrd="4" destOrd="0" parTransId="{CA77FC6B-2B15-4C67-A548-BBD65BEB46FD}" sibTransId="{6BDB0DC5-812C-44BE-9D9E-620DFB08F07C}"/>
    <dgm:cxn modelId="{7E9EDE29-FAD4-46BD-8A3F-E039A15AD7E5}" type="presOf" srcId="{D82E4F8C-AF83-4455-8D0E-2A8CD37CD234}" destId="{323B946C-32E1-41BF-ADD7-C14FB3DDCEBA}" srcOrd="0" destOrd="0" presId="urn:microsoft.com/office/officeart/2005/8/layout/radial5"/>
    <dgm:cxn modelId="{BF56F0B0-7D3D-49DB-AEAA-55AB6DA824E7}" type="presOf" srcId="{999B229B-C1DB-4341-A771-42E191836E5C}" destId="{B389C440-4FD5-4BA3-9A72-C8667D28AC55}" srcOrd="0" destOrd="0" presId="urn:microsoft.com/office/officeart/2005/8/layout/radial5"/>
    <dgm:cxn modelId="{1C232653-F1DF-4FEE-8B9F-7AA36A48BF16}" type="presOf" srcId="{6335E252-D04C-4676-A6B8-72D90792A6A6}" destId="{76405613-49EE-4AE5-8F06-0B2D560F3498}" srcOrd="0" destOrd="0" presId="urn:microsoft.com/office/officeart/2005/8/layout/radial5"/>
    <dgm:cxn modelId="{D488E21A-D950-4755-8A2A-3EBA1B8C6E5C}" type="presOf" srcId="{CA77FC6B-2B15-4C67-A548-BBD65BEB46FD}" destId="{4E38332E-7681-4C6A-918B-0EF16116D366}" srcOrd="1" destOrd="0" presId="urn:microsoft.com/office/officeart/2005/8/layout/radial5"/>
    <dgm:cxn modelId="{18B6CB88-FF5A-404B-84A3-80ECAD79BAC7}" srcId="{D3BD15CC-9574-4B15-9A1A-AF7FCEDCB785}" destId="{ACA0C892-DD64-4652-B79A-DF991658060E}" srcOrd="8" destOrd="0" parTransId="{D82E4F8C-AF83-4455-8D0E-2A8CD37CD234}" sibTransId="{EB7BB535-91FD-4574-A79E-FEF11FBC6376}"/>
    <dgm:cxn modelId="{561CC998-E2E5-4138-8CEA-ADED85F31FD8}" type="presOf" srcId="{6335E252-D04C-4676-A6B8-72D90792A6A6}" destId="{7887E2F2-EF9C-4E86-8A22-C84235455B20}" srcOrd="1" destOrd="0" presId="urn:microsoft.com/office/officeart/2005/8/layout/radial5"/>
    <dgm:cxn modelId="{3184D9C2-8ADF-49D1-9662-1EC5CEFF8CAE}" srcId="{D3BD15CC-9574-4B15-9A1A-AF7FCEDCB785}" destId="{15EDE45B-6D64-45A1-9461-C29F7D96A17E}" srcOrd="2" destOrd="0" parTransId="{28DD0DF4-8F76-4468-AD07-937C29D58BC5}" sibTransId="{0CBC1CC4-C588-47BB-A455-02B0871083A0}"/>
    <dgm:cxn modelId="{9BF198BD-60DC-4CCD-A4A6-2AD6CF9C62DA}" type="presOf" srcId="{CA77FC6B-2B15-4C67-A548-BBD65BEB46FD}" destId="{2E0C909B-5DAB-4317-9495-487B7BFA94A0}" srcOrd="0" destOrd="0" presId="urn:microsoft.com/office/officeart/2005/8/layout/radial5"/>
    <dgm:cxn modelId="{849229D3-4BAF-48A9-B6EC-F5375F2F0AFC}" srcId="{D3BD15CC-9574-4B15-9A1A-AF7FCEDCB785}" destId="{4573EB84-FCE1-4612-A955-F01E068E4EA7}" srcOrd="6" destOrd="0" parTransId="{999B229B-C1DB-4341-A771-42E191836E5C}" sibTransId="{08C344E7-07B8-4049-8344-741AFB0D6BEA}"/>
    <dgm:cxn modelId="{5572498B-BCDE-4E8B-B453-389B672BE8F6}" srcId="{D3BD15CC-9574-4B15-9A1A-AF7FCEDCB785}" destId="{75E67F2D-F11F-472A-B5BC-4E0785BFDAB1}" srcOrd="3" destOrd="0" parTransId="{24B1273C-69B9-492D-AB15-14E1B15D56C3}" sibTransId="{3F7C2D8E-6521-40CC-B395-CBBC770BC038}"/>
    <dgm:cxn modelId="{5671B5D4-E2C6-4CB6-9B0B-CB4CAD8B5453}" type="presOf" srcId="{EFA0C9CF-AF3B-40EB-A82D-D1D68DC26D7A}" destId="{F34DA95E-9828-49D6-8C55-C07F34D43972}" srcOrd="0" destOrd="0" presId="urn:microsoft.com/office/officeart/2005/8/layout/radial5"/>
    <dgm:cxn modelId="{CCC7E055-AA07-4B3B-B54C-BD1535C534F3}" srcId="{104D98C8-C8B7-4180-BA71-9DEDE18BF572}" destId="{FEDE62E9-11E3-4B1D-B1FC-A2007A96CF1A}" srcOrd="1" destOrd="0" parTransId="{1B37F56E-F6B6-4212-9848-A4EAF3B475E5}" sibTransId="{083ACE32-873B-4B84-B607-492A3F86B391}"/>
    <dgm:cxn modelId="{D109006D-4085-49E1-93E4-E4C4088F0D9C}" type="presOf" srcId="{D134ECB9-34CB-42EF-A4AF-2C9E2B0F1BD1}" destId="{A2B61AAA-2808-4859-840E-9120C60925FE}" srcOrd="1" destOrd="0" presId="urn:microsoft.com/office/officeart/2005/8/layout/radial5"/>
    <dgm:cxn modelId="{6EDEB86C-4A7B-43CE-B118-D6BC7D97E6D8}" type="presOf" srcId="{D3BD15CC-9574-4B15-9A1A-AF7FCEDCB785}" destId="{020B563C-D8ED-43F7-9C0B-3F7E3C53BEBF}" srcOrd="0" destOrd="0" presId="urn:microsoft.com/office/officeart/2005/8/layout/radial5"/>
    <dgm:cxn modelId="{24E0384C-3701-44F6-8A12-64854A114953}" type="presOf" srcId="{83412207-4C37-4916-A782-9B5B7F39CD35}" destId="{1BEE109D-0EC5-4088-8A75-6D8843055358}" srcOrd="0" destOrd="0" presId="urn:microsoft.com/office/officeart/2005/8/layout/radial5"/>
    <dgm:cxn modelId="{9ACB2D4C-D738-4A8A-B6EE-632C2F130D52}" type="presOf" srcId="{999B229B-C1DB-4341-A771-42E191836E5C}" destId="{67C46D01-4B1C-4560-AB45-215383570A6F}" srcOrd="1" destOrd="0" presId="urn:microsoft.com/office/officeart/2005/8/layout/radial5"/>
    <dgm:cxn modelId="{E31189D6-4525-4D99-8473-C7193175F698}" type="presOf" srcId="{FD78BC1E-DCB9-4A35-84D2-4817C72D30FF}" destId="{8D25F697-CAA1-4440-825D-A0291261E066}" srcOrd="0" destOrd="0" presId="urn:microsoft.com/office/officeart/2005/8/layout/radial5"/>
    <dgm:cxn modelId="{E4B267B7-1AB7-42E7-8B5A-646E9017908C}" srcId="{104D98C8-C8B7-4180-BA71-9DEDE18BF572}" destId="{D3BD15CC-9574-4B15-9A1A-AF7FCEDCB785}" srcOrd="0" destOrd="0" parTransId="{E91F6155-1DBC-46A9-B4F2-F61A12548E21}" sibTransId="{0E18AA53-8FED-4E82-A426-8A9E9A94DD91}"/>
    <dgm:cxn modelId="{54BD12D7-D1EA-427B-A788-2F66607EC184}" type="presOf" srcId="{9DCC59B0-FF68-453C-BDB4-B8AE449835E8}" destId="{E81B432C-7FD2-4F58-8DF5-4E8FE9228CD6}" srcOrd="0" destOrd="0" presId="urn:microsoft.com/office/officeart/2005/8/layout/radial5"/>
    <dgm:cxn modelId="{97D4415C-2459-4544-8A79-2D68143DAC1D}" srcId="{104D98C8-C8B7-4180-BA71-9DEDE18BF572}" destId="{0AF77EE2-2DE6-440E-82FB-F51D10315B45}" srcOrd="3" destOrd="0" parTransId="{77D83C7D-898D-4563-BC40-54103A4C6D64}" sibTransId="{78E1111D-E37A-4200-80E1-962EC0F0EEAF}"/>
    <dgm:cxn modelId="{DC1AB455-209B-43D5-A854-B6C14735225A}" type="presOf" srcId="{4573EB84-FCE1-4612-A955-F01E068E4EA7}" destId="{C9091DF9-F64A-4DB7-8DEF-CF7601219079}" srcOrd="0" destOrd="0" presId="urn:microsoft.com/office/officeart/2005/8/layout/radial5"/>
    <dgm:cxn modelId="{8E694BB6-D59E-48D5-A23C-91E1B9844D81}" type="presOf" srcId="{28DD0DF4-8F76-4468-AD07-937C29D58BC5}" destId="{542B2121-027C-4DC7-BA74-1637341D2856}" srcOrd="1" destOrd="0" presId="urn:microsoft.com/office/officeart/2005/8/layout/radial5"/>
    <dgm:cxn modelId="{750F46B6-F50A-462D-9D62-AE3EC96DBCEF}" type="presOf" srcId="{8B7A1AEF-2E95-4962-A7D2-C13E0A483547}" destId="{1DF47923-BDA2-48FE-B05F-E0E0A908B13E}" srcOrd="1" destOrd="0" presId="urn:microsoft.com/office/officeart/2005/8/layout/radial5"/>
    <dgm:cxn modelId="{F126ED6D-F950-46A9-85FA-D3D17B79D4FF}" srcId="{104D98C8-C8B7-4180-BA71-9DEDE18BF572}" destId="{EEF2C156-B353-4F98-8332-772976B65B1E}" srcOrd="2" destOrd="0" parTransId="{8F252343-F362-47D5-8323-92660299FB35}" sibTransId="{54546EBC-0CAF-4D7E-9A8B-4E8D00A5C02B}"/>
    <dgm:cxn modelId="{CFEB689E-4DED-4A87-919F-4742F7FDDBA0}" type="presOf" srcId="{24B1273C-69B9-492D-AB15-14E1B15D56C3}" destId="{8BD40A1D-D0B1-463A-8F09-7CA2938BFD28}" srcOrd="1" destOrd="0" presId="urn:microsoft.com/office/officeart/2005/8/layout/radial5"/>
    <dgm:cxn modelId="{D703BA56-7C2E-4C02-8167-C70A8FC8640B}" srcId="{D3BD15CC-9574-4B15-9A1A-AF7FCEDCB785}" destId="{EFA0C9CF-AF3B-40EB-A82D-D1D68DC26D7A}" srcOrd="7" destOrd="0" parTransId="{FD78BC1E-DCB9-4A35-84D2-4817C72D30FF}" sibTransId="{7DF411A1-FD26-4043-A420-22F91B3E974B}"/>
    <dgm:cxn modelId="{9D65A7A0-EEFB-4F62-A0CA-5B4052D3C8D1}" srcId="{D3BD15CC-9574-4B15-9A1A-AF7FCEDCB785}" destId="{9DCC59B0-FF68-453C-BDB4-B8AE449835E8}" srcOrd="0" destOrd="0" parTransId="{D134ECB9-34CB-42EF-A4AF-2C9E2B0F1BD1}" sibTransId="{1E0B40CD-5CFE-429D-8DB2-29E80B53CBA2}"/>
    <dgm:cxn modelId="{C572B65B-127D-450A-BEC8-3578261984C7}" type="presOf" srcId="{5149D8B1-C889-45FF-97FF-36BACA784038}" destId="{B7EFBCBD-A7FE-4DA7-88CE-9938CEEA74CE}" srcOrd="0" destOrd="0" presId="urn:microsoft.com/office/officeart/2005/8/layout/radial5"/>
    <dgm:cxn modelId="{2E348021-E6EB-44C7-BF36-EC50AE343738}" type="presOf" srcId="{ACA0C892-DD64-4652-B79A-DF991658060E}" destId="{CF619D30-DBB3-4F69-82DB-715AEA03F8B8}" srcOrd="0" destOrd="0" presId="urn:microsoft.com/office/officeart/2005/8/layout/radial5"/>
    <dgm:cxn modelId="{6A9E4D13-AABE-4535-939A-896E488A5372}" type="presOf" srcId="{E75562DC-09B6-4CB5-B2E1-0A3560432902}" destId="{EF279421-D8B7-4A56-A84A-BB2F0784BCDB}" srcOrd="0" destOrd="0" presId="urn:microsoft.com/office/officeart/2005/8/layout/radial5"/>
    <dgm:cxn modelId="{5B877C73-E380-48EB-BE03-9D103E26FD76}" type="presOf" srcId="{8B7A1AEF-2E95-4962-A7D2-C13E0A483547}" destId="{AC536BD3-4092-4B91-AF14-502D8E532E97}" srcOrd="0" destOrd="0" presId="urn:microsoft.com/office/officeart/2005/8/layout/radial5"/>
    <dgm:cxn modelId="{1442FA26-C8CE-4F2F-9702-FB4F14E160C9}" type="presOf" srcId="{D134ECB9-34CB-42EF-A4AF-2C9E2B0F1BD1}" destId="{ECADC7A3-FC17-428D-8A90-A352D50775C7}" srcOrd="0" destOrd="0" presId="urn:microsoft.com/office/officeart/2005/8/layout/radial5"/>
    <dgm:cxn modelId="{FFC12406-9E5A-4493-832F-2525E83A692F}" type="presOf" srcId="{FD78BC1E-DCB9-4A35-84D2-4817C72D30FF}" destId="{25AC7B83-4847-4893-93C9-0DFB476EB352}" srcOrd="1" destOrd="0" presId="urn:microsoft.com/office/officeart/2005/8/layout/radial5"/>
    <dgm:cxn modelId="{4FBAFEF8-0039-4071-92AA-6B1C59A49E70}" type="presOf" srcId="{28DD0DF4-8F76-4468-AD07-937C29D58BC5}" destId="{F315F6D9-63E2-44ED-9A81-02587DDADECB}" srcOrd="0" destOrd="0" presId="urn:microsoft.com/office/officeart/2005/8/layout/radial5"/>
    <dgm:cxn modelId="{D0ED62B8-6A3A-4BFE-99E4-1F68730B1C8B}" type="presOf" srcId="{75E67F2D-F11F-472A-B5BC-4E0785BFDAB1}" destId="{5FD557D8-06CB-40EB-9CC6-88F518C8DD2A}" srcOrd="0" destOrd="0" presId="urn:microsoft.com/office/officeart/2005/8/layout/radial5"/>
    <dgm:cxn modelId="{313D5265-5E91-4FDC-B960-D7FFA862CC59}" type="presOf" srcId="{D82E4F8C-AF83-4455-8D0E-2A8CD37CD234}" destId="{1B06662A-4CAA-4E10-91B5-6B3F7A6086E8}" srcOrd="1" destOrd="0" presId="urn:microsoft.com/office/officeart/2005/8/layout/radial5"/>
    <dgm:cxn modelId="{B04413DC-BC1D-4121-A91A-B5F49CAF8994}" type="presOf" srcId="{15EDE45B-6D64-45A1-9461-C29F7D96A17E}" destId="{B8A1E360-EBB7-411F-B6C4-B7141BA0979E}" srcOrd="0" destOrd="0" presId="urn:microsoft.com/office/officeart/2005/8/layout/radial5"/>
    <dgm:cxn modelId="{C0A0B582-BA24-4493-AABF-4B34B0CDAE06}" srcId="{104D98C8-C8B7-4180-BA71-9DEDE18BF572}" destId="{B0468A40-23B0-4847-BCF1-EB0FE7B330E5}" srcOrd="4" destOrd="0" parTransId="{0B4CD859-3BD8-4BB6-BE4F-D430EDF0DAF3}" sibTransId="{47258648-EA8F-4762-B8E5-E157A7947672}"/>
    <dgm:cxn modelId="{45BFF79D-373E-4ADA-9B14-8E0BE61BCCB4}" type="presParOf" srcId="{440A80A0-A6F7-4EAE-A5D0-E9552121458A}" destId="{020B563C-D8ED-43F7-9C0B-3F7E3C53BEBF}" srcOrd="0" destOrd="0" presId="urn:microsoft.com/office/officeart/2005/8/layout/radial5"/>
    <dgm:cxn modelId="{171555A0-DC37-449F-9047-B73AFAFD50D6}" type="presParOf" srcId="{440A80A0-A6F7-4EAE-A5D0-E9552121458A}" destId="{ECADC7A3-FC17-428D-8A90-A352D50775C7}" srcOrd="1" destOrd="0" presId="urn:microsoft.com/office/officeart/2005/8/layout/radial5"/>
    <dgm:cxn modelId="{A414C36E-2B03-4D98-BB74-19FCACA8FBE7}" type="presParOf" srcId="{ECADC7A3-FC17-428D-8A90-A352D50775C7}" destId="{A2B61AAA-2808-4859-840E-9120C60925FE}" srcOrd="0" destOrd="0" presId="urn:microsoft.com/office/officeart/2005/8/layout/radial5"/>
    <dgm:cxn modelId="{CCD6FEBF-4029-40AA-AF11-F056D153C899}" type="presParOf" srcId="{440A80A0-A6F7-4EAE-A5D0-E9552121458A}" destId="{E81B432C-7FD2-4F58-8DF5-4E8FE9228CD6}" srcOrd="2" destOrd="0" presId="urn:microsoft.com/office/officeart/2005/8/layout/radial5"/>
    <dgm:cxn modelId="{CB611ABB-9105-45C4-96EB-FF4F06184D9C}" type="presParOf" srcId="{440A80A0-A6F7-4EAE-A5D0-E9552121458A}" destId="{AC536BD3-4092-4B91-AF14-502D8E532E97}" srcOrd="3" destOrd="0" presId="urn:microsoft.com/office/officeart/2005/8/layout/radial5"/>
    <dgm:cxn modelId="{8B2C92CA-0116-4196-97B3-13B4B01DC7EE}" type="presParOf" srcId="{AC536BD3-4092-4B91-AF14-502D8E532E97}" destId="{1DF47923-BDA2-48FE-B05F-E0E0A908B13E}" srcOrd="0" destOrd="0" presId="urn:microsoft.com/office/officeart/2005/8/layout/radial5"/>
    <dgm:cxn modelId="{0C4BCAA4-A11E-4DBD-93EF-B7FDFC6F0B78}" type="presParOf" srcId="{440A80A0-A6F7-4EAE-A5D0-E9552121458A}" destId="{EF279421-D8B7-4A56-A84A-BB2F0784BCDB}" srcOrd="4" destOrd="0" presId="urn:microsoft.com/office/officeart/2005/8/layout/radial5"/>
    <dgm:cxn modelId="{1F239FD7-E96D-486C-9502-94830212BF43}" type="presParOf" srcId="{440A80A0-A6F7-4EAE-A5D0-E9552121458A}" destId="{F315F6D9-63E2-44ED-9A81-02587DDADECB}" srcOrd="5" destOrd="0" presId="urn:microsoft.com/office/officeart/2005/8/layout/radial5"/>
    <dgm:cxn modelId="{D003F7E4-D674-4C4E-A19C-73BBEB39F971}" type="presParOf" srcId="{F315F6D9-63E2-44ED-9A81-02587DDADECB}" destId="{542B2121-027C-4DC7-BA74-1637341D2856}" srcOrd="0" destOrd="0" presId="urn:microsoft.com/office/officeart/2005/8/layout/radial5"/>
    <dgm:cxn modelId="{017AC2AA-F52D-4E70-942C-07EF471A5418}" type="presParOf" srcId="{440A80A0-A6F7-4EAE-A5D0-E9552121458A}" destId="{B8A1E360-EBB7-411F-B6C4-B7141BA0979E}" srcOrd="6" destOrd="0" presId="urn:microsoft.com/office/officeart/2005/8/layout/radial5"/>
    <dgm:cxn modelId="{E8894E04-3602-445A-B390-011C1F153132}" type="presParOf" srcId="{440A80A0-A6F7-4EAE-A5D0-E9552121458A}" destId="{85FD42D3-C44D-417F-B50E-AB0767C2F98E}" srcOrd="7" destOrd="0" presId="urn:microsoft.com/office/officeart/2005/8/layout/radial5"/>
    <dgm:cxn modelId="{E8F5FF15-59A4-47DC-A6A0-0097DFFE5096}" type="presParOf" srcId="{85FD42D3-C44D-417F-B50E-AB0767C2F98E}" destId="{8BD40A1D-D0B1-463A-8F09-7CA2938BFD28}" srcOrd="0" destOrd="0" presId="urn:microsoft.com/office/officeart/2005/8/layout/radial5"/>
    <dgm:cxn modelId="{925CD879-8F9C-41FA-AFFC-BA0DF69FED59}" type="presParOf" srcId="{440A80A0-A6F7-4EAE-A5D0-E9552121458A}" destId="{5FD557D8-06CB-40EB-9CC6-88F518C8DD2A}" srcOrd="8" destOrd="0" presId="urn:microsoft.com/office/officeart/2005/8/layout/radial5"/>
    <dgm:cxn modelId="{153438F6-FC4F-4FDB-973D-F43415707150}" type="presParOf" srcId="{440A80A0-A6F7-4EAE-A5D0-E9552121458A}" destId="{2E0C909B-5DAB-4317-9495-487B7BFA94A0}" srcOrd="9" destOrd="0" presId="urn:microsoft.com/office/officeart/2005/8/layout/radial5"/>
    <dgm:cxn modelId="{A1F4A9B3-4640-4F39-90B9-B3B0022E374C}" type="presParOf" srcId="{2E0C909B-5DAB-4317-9495-487B7BFA94A0}" destId="{4E38332E-7681-4C6A-918B-0EF16116D366}" srcOrd="0" destOrd="0" presId="urn:microsoft.com/office/officeart/2005/8/layout/radial5"/>
    <dgm:cxn modelId="{A63E9BCB-C0C3-42B8-B078-B5B3AFF0D8F2}" type="presParOf" srcId="{440A80A0-A6F7-4EAE-A5D0-E9552121458A}" destId="{1BEE109D-0EC5-4088-8A75-6D8843055358}" srcOrd="10" destOrd="0" presId="urn:microsoft.com/office/officeart/2005/8/layout/radial5"/>
    <dgm:cxn modelId="{6DFF2A10-1A6D-4902-A615-5195C79338DE}" type="presParOf" srcId="{440A80A0-A6F7-4EAE-A5D0-E9552121458A}" destId="{76405613-49EE-4AE5-8F06-0B2D560F3498}" srcOrd="11" destOrd="0" presId="urn:microsoft.com/office/officeart/2005/8/layout/radial5"/>
    <dgm:cxn modelId="{2E55A087-03EE-4C8C-884E-F173E88871C6}" type="presParOf" srcId="{76405613-49EE-4AE5-8F06-0B2D560F3498}" destId="{7887E2F2-EF9C-4E86-8A22-C84235455B20}" srcOrd="0" destOrd="0" presId="urn:microsoft.com/office/officeart/2005/8/layout/radial5"/>
    <dgm:cxn modelId="{234997E3-CF08-41D4-9154-D36BF1438FA6}" type="presParOf" srcId="{440A80A0-A6F7-4EAE-A5D0-E9552121458A}" destId="{B7EFBCBD-A7FE-4DA7-88CE-9938CEEA74CE}" srcOrd="12" destOrd="0" presId="urn:microsoft.com/office/officeart/2005/8/layout/radial5"/>
    <dgm:cxn modelId="{623F541F-3DD5-4A77-B4DD-63E312F1D3BC}" type="presParOf" srcId="{440A80A0-A6F7-4EAE-A5D0-E9552121458A}" destId="{B389C440-4FD5-4BA3-9A72-C8667D28AC55}" srcOrd="13" destOrd="0" presId="urn:microsoft.com/office/officeart/2005/8/layout/radial5"/>
    <dgm:cxn modelId="{4B007D28-C751-4416-9D23-A5311BCD5332}" type="presParOf" srcId="{B389C440-4FD5-4BA3-9A72-C8667D28AC55}" destId="{67C46D01-4B1C-4560-AB45-215383570A6F}" srcOrd="0" destOrd="0" presId="urn:microsoft.com/office/officeart/2005/8/layout/radial5"/>
    <dgm:cxn modelId="{5609876F-3666-4C45-A1B9-AED6885952D0}" type="presParOf" srcId="{440A80A0-A6F7-4EAE-A5D0-E9552121458A}" destId="{C9091DF9-F64A-4DB7-8DEF-CF7601219079}" srcOrd="14" destOrd="0" presId="urn:microsoft.com/office/officeart/2005/8/layout/radial5"/>
    <dgm:cxn modelId="{C31655BD-21C1-4895-B8D9-1BCF97841CF6}" type="presParOf" srcId="{440A80A0-A6F7-4EAE-A5D0-E9552121458A}" destId="{8D25F697-CAA1-4440-825D-A0291261E066}" srcOrd="15" destOrd="0" presId="urn:microsoft.com/office/officeart/2005/8/layout/radial5"/>
    <dgm:cxn modelId="{E6BDB4AF-91C2-4F53-A8A7-4403CFC258EA}" type="presParOf" srcId="{8D25F697-CAA1-4440-825D-A0291261E066}" destId="{25AC7B83-4847-4893-93C9-0DFB476EB352}" srcOrd="0" destOrd="0" presId="urn:microsoft.com/office/officeart/2005/8/layout/radial5"/>
    <dgm:cxn modelId="{38C02433-5F88-407F-AA01-238BE849F63A}" type="presParOf" srcId="{440A80A0-A6F7-4EAE-A5D0-E9552121458A}" destId="{F34DA95E-9828-49D6-8C55-C07F34D43972}" srcOrd="16" destOrd="0" presId="urn:microsoft.com/office/officeart/2005/8/layout/radial5"/>
    <dgm:cxn modelId="{BE012F20-0EB2-4D2E-A1D9-1AE862BCFB17}" type="presParOf" srcId="{440A80A0-A6F7-4EAE-A5D0-E9552121458A}" destId="{323B946C-32E1-41BF-ADD7-C14FB3DDCEBA}" srcOrd="17" destOrd="0" presId="urn:microsoft.com/office/officeart/2005/8/layout/radial5"/>
    <dgm:cxn modelId="{98B13C90-1E32-42D8-885B-6BF3AECEBD7A}" type="presParOf" srcId="{323B946C-32E1-41BF-ADD7-C14FB3DDCEBA}" destId="{1B06662A-4CAA-4E10-91B5-6B3F7A6086E8}" srcOrd="0" destOrd="0" presId="urn:microsoft.com/office/officeart/2005/8/layout/radial5"/>
    <dgm:cxn modelId="{A25CB90C-A65C-4F11-AE02-7C83B424D157}" type="presParOf" srcId="{440A80A0-A6F7-4EAE-A5D0-E9552121458A}" destId="{CF619D30-DBB3-4F69-82DB-715AEA03F8B8}"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65D17-1811-4E37-83E9-061A1CA4472D}" type="doc">
      <dgm:prSet loTypeId="urn:microsoft.com/office/officeart/2005/8/layout/radial4" loCatId="relationship" qsTypeId="urn:microsoft.com/office/officeart/2005/8/quickstyle/simple1" qsCatId="simple" csTypeId="urn:microsoft.com/office/officeart/2005/8/colors/accent3_5" csCatId="accent3" phldr="1"/>
      <dgm:spPr/>
      <dgm:t>
        <a:bodyPr/>
        <a:lstStyle/>
        <a:p>
          <a:endParaRPr lang="en-US"/>
        </a:p>
      </dgm:t>
    </dgm:pt>
    <dgm:pt modelId="{A7287504-FC5E-446C-BEC0-4C13FDAFF062}">
      <dgm:prSet phldrT="[Text]"/>
      <dgm:spPr/>
      <dgm:t>
        <a:bodyPr/>
        <a:lstStyle/>
        <a:p>
          <a:r>
            <a:rPr lang="bn-IN" dirty="0" smtClean="0">
              <a:solidFill>
                <a:srgbClr val="002060"/>
              </a:solidFill>
              <a:latin typeface="NikoshBAN" panose="02000000000000000000" pitchFamily="2" charset="0"/>
              <a:cs typeface="NikoshBAN" panose="02000000000000000000" pitchFamily="2" charset="0"/>
            </a:rPr>
            <a:t>বিশ্ব উষ্ণায়ণকারী গ্যাস</a:t>
          </a:r>
          <a:endParaRPr lang="en-US" dirty="0">
            <a:solidFill>
              <a:srgbClr val="002060"/>
            </a:solidFill>
            <a:latin typeface="NikoshBAN" panose="02000000000000000000" pitchFamily="2" charset="0"/>
            <a:cs typeface="NikoshBAN" panose="02000000000000000000" pitchFamily="2" charset="0"/>
          </a:endParaRPr>
        </a:p>
      </dgm:t>
    </dgm:pt>
    <dgm:pt modelId="{6D1AED52-D455-4AF6-8830-8BD21FB18D75}" type="parTrans" cxnId="{4CC17617-1F70-4B46-BD9E-07E49C8D9B06}">
      <dgm:prSet/>
      <dgm:spPr/>
      <dgm:t>
        <a:bodyPr/>
        <a:lstStyle/>
        <a:p>
          <a:endParaRPr lang="en-US"/>
        </a:p>
      </dgm:t>
    </dgm:pt>
    <dgm:pt modelId="{9DC64987-ED63-40E2-B6B1-5BD34E633C8C}" type="sibTrans" cxnId="{4CC17617-1F70-4B46-BD9E-07E49C8D9B06}">
      <dgm:prSet/>
      <dgm:spPr/>
      <dgm:t>
        <a:bodyPr/>
        <a:lstStyle/>
        <a:p>
          <a:endParaRPr lang="en-US"/>
        </a:p>
      </dgm:t>
    </dgm:pt>
    <dgm:pt modelId="{9CA37147-9FE2-4EB5-89D3-F9019D9C9A9C}">
      <dgm:prSet phldrT="[Text]"/>
      <dgm:spPr/>
      <dgm:t>
        <a:bodyPr/>
        <a:lstStyle/>
        <a:p>
          <a:r>
            <a:rPr lang="bn-IN" smtClean="0">
              <a:latin typeface="NikoshBAN" panose="02000000000000000000" pitchFamily="2" charset="0"/>
              <a:cs typeface="NikoshBAN" panose="02000000000000000000" pitchFamily="2" charset="0"/>
            </a:rPr>
            <a:t>মিথেন</a:t>
          </a:r>
          <a:endParaRPr lang="en-US" dirty="0">
            <a:latin typeface="NikoshBAN" panose="02000000000000000000" pitchFamily="2" charset="0"/>
            <a:cs typeface="NikoshBAN" panose="02000000000000000000" pitchFamily="2" charset="0"/>
          </a:endParaRPr>
        </a:p>
      </dgm:t>
    </dgm:pt>
    <dgm:pt modelId="{F2ADA0F2-8255-47DB-A34E-C32E2BCF18F4}" type="parTrans" cxnId="{DD3ACA8B-0717-4737-98C6-13EAB52F10FF}">
      <dgm:prSet/>
      <dgm:spPr/>
      <dgm:t>
        <a:bodyPr/>
        <a:lstStyle/>
        <a:p>
          <a:endParaRPr lang="en-US"/>
        </a:p>
      </dgm:t>
    </dgm:pt>
    <dgm:pt modelId="{F7B278C0-DB8C-4106-B44D-61C77553B7B9}" type="sibTrans" cxnId="{DD3ACA8B-0717-4737-98C6-13EAB52F10FF}">
      <dgm:prSet/>
      <dgm:spPr/>
      <dgm:t>
        <a:bodyPr/>
        <a:lstStyle/>
        <a:p>
          <a:endParaRPr lang="en-US"/>
        </a:p>
      </dgm:t>
    </dgm:pt>
    <dgm:pt modelId="{63C5FCB6-0E17-4C93-9ECD-B983F74FC199}">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bn-IN" dirty="0" smtClean="0">
              <a:latin typeface="NikoshBAN" panose="02000000000000000000" pitchFamily="2" charset="0"/>
              <a:cs typeface="NikoshBAN" panose="02000000000000000000" pitchFamily="2" charset="0"/>
            </a:rPr>
            <a:t>কার্বন ডাই অক্সাইড</a:t>
          </a:r>
          <a:endParaRPr lang="en-US" dirty="0" smtClean="0">
            <a:latin typeface="NikoshBAN" panose="02000000000000000000" pitchFamily="2" charset="0"/>
            <a:cs typeface="NikoshBAN" panose="02000000000000000000" pitchFamily="2" charset="0"/>
          </a:endParaRPr>
        </a:p>
        <a:p>
          <a:pPr defTabSz="2578100">
            <a:lnSpc>
              <a:spcPct val="90000"/>
            </a:lnSpc>
            <a:spcBef>
              <a:spcPct val="0"/>
            </a:spcBef>
            <a:spcAft>
              <a:spcPct val="35000"/>
            </a:spcAft>
          </a:pPr>
          <a:endParaRPr lang="en-US" dirty="0"/>
        </a:p>
      </dgm:t>
    </dgm:pt>
    <dgm:pt modelId="{D472D993-2220-4AE9-B86C-3156DD92D463}" type="parTrans" cxnId="{3ABF9943-A219-48EB-8516-F091DD279E04}">
      <dgm:prSet/>
      <dgm:spPr/>
      <dgm:t>
        <a:bodyPr/>
        <a:lstStyle/>
        <a:p>
          <a:endParaRPr lang="en-US"/>
        </a:p>
      </dgm:t>
    </dgm:pt>
    <dgm:pt modelId="{06264A38-66BA-4510-9057-6AF326FDD9CA}" type="sibTrans" cxnId="{3ABF9943-A219-48EB-8516-F091DD279E04}">
      <dgm:prSet/>
      <dgm:spPr/>
      <dgm:t>
        <a:bodyPr/>
        <a:lstStyle/>
        <a:p>
          <a:endParaRPr lang="en-US"/>
        </a:p>
      </dgm:t>
    </dgm:pt>
    <dgm:pt modelId="{B0714B7A-0052-4848-8F7F-46039239AC66}">
      <dgm:prSet phldrT="[Text]"/>
      <dgm:spPr/>
      <dgm:t>
        <a:bodyPr/>
        <a:lstStyle/>
        <a:p>
          <a:endParaRPr lang="en-US"/>
        </a:p>
      </dgm:t>
    </dgm:pt>
    <dgm:pt modelId="{583EA628-B579-48C6-BA36-E69BCA066ED7}" type="parTrans" cxnId="{9199075A-E8A6-4F1F-8B5C-4E7A843D9068}">
      <dgm:prSet/>
      <dgm:spPr/>
      <dgm:t>
        <a:bodyPr/>
        <a:lstStyle/>
        <a:p>
          <a:endParaRPr lang="en-US"/>
        </a:p>
      </dgm:t>
    </dgm:pt>
    <dgm:pt modelId="{5C8AE68A-70F6-4C27-B1FE-9C49CE93108B}" type="sibTrans" cxnId="{9199075A-E8A6-4F1F-8B5C-4E7A843D9068}">
      <dgm:prSet/>
      <dgm:spPr/>
      <dgm:t>
        <a:bodyPr/>
        <a:lstStyle/>
        <a:p>
          <a:endParaRPr lang="en-US"/>
        </a:p>
      </dgm:t>
    </dgm:pt>
    <dgm:pt modelId="{46282F60-CA91-41BE-BC76-8D225C4A5787}">
      <dgm:prSet/>
      <dgm:spPr/>
      <dgm:t>
        <a:bodyPr/>
        <a:lstStyle/>
        <a:p>
          <a:r>
            <a:rPr lang="bn-IN" smtClean="0">
              <a:latin typeface="NikoshBAN" panose="02000000000000000000" pitchFamily="2" charset="0"/>
              <a:cs typeface="NikoshBAN" panose="02000000000000000000" pitchFamily="2" charset="0"/>
            </a:rPr>
            <a:t>নাইট্রাস অক্সাইড</a:t>
          </a:r>
          <a:endParaRPr lang="en-US" dirty="0">
            <a:latin typeface="NikoshBAN" panose="02000000000000000000" pitchFamily="2" charset="0"/>
            <a:cs typeface="NikoshBAN" panose="02000000000000000000" pitchFamily="2" charset="0"/>
          </a:endParaRPr>
        </a:p>
      </dgm:t>
    </dgm:pt>
    <dgm:pt modelId="{2984315C-3973-4D2D-9821-33793E1581A7}" type="parTrans" cxnId="{CC756E1E-4E30-4F6A-923A-549E93C0364C}">
      <dgm:prSet/>
      <dgm:spPr/>
      <dgm:t>
        <a:bodyPr/>
        <a:lstStyle/>
        <a:p>
          <a:endParaRPr lang="en-US"/>
        </a:p>
      </dgm:t>
    </dgm:pt>
    <dgm:pt modelId="{6810C419-03FF-4981-8ACF-4AF1166F2FE2}" type="sibTrans" cxnId="{CC756E1E-4E30-4F6A-923A-549E93C0364C}">
      <dgm:prSet/>
      <dgm:spPr/>
      <dgm:t>
        <a:bodyPr/>
        <a:lstStyle/>
        <a:p>
          <a:endParaRPr lang="en-US"/>
        </a:p>
      </dgm:t>
    </dgm:pt>
    <dgm:pt modelId="{F950B3D2-0775-41AE-91CB-2C174D97E452}">
      <dgm:prSet/>
      <dgm:spPr/>
      <dgm:t>
        <a:bodyPr/>
        <a:lstStyle/>
        <a:p>
          <a:r>
            <a:rPr lang="bn-IN" dirty="0" smtClean="0">
              <a:latin typeface="NikoshBAN" panose="02000000000000000000" pitchFamily="2" charset="0"/>
              <a:cs typeface="NikoshBAN" panose="02000000000000000000" pitchFamily="2" charset="0"/>
            </a:rPr>
            <a:t>ক্লোরোফ্লোরো কার্বন(সিএফসি)</a:t>
          </a:r>
          <a:endParaRPr lang="en-US" dirty="0">
            <a:latin typeface="NikoshBAN" panose="02000000000000000000" pitchFamily="2" charset="0"/>
            <a:cs typeface="NikoshBAN" panose="02000000000000000000" pitchFamily="2" charset="0"/>
          </a:endParaRPr>
        </a:p>
      </dgm:t>
    </dgm:pt>
    <dgm:pt modelId="{71F33866-4061-4C61-8097-3B2FDD93EBE1}" type="parTrans" cxnId="{4F29EB07-7827-490D-B855-B65C066437E7}">
      <dgm:prSet/>
      <dgm:spPr/>
      <dgm:t>
        <a:bodyPr/>
        <a:lstStyle/>
        <a:p>
          <a:endParaRPr lang="en-US"/>
        </a:p>
      </dgm:t>
    </dgm:pt>
    <dgm:pt modelId="{5B88431F-FDBA-4A28-A791-86A7862561CA}" type="sibTrans" cxnId="{4F29EB07-7827-490D-B855-B65C066437E7}">
      <dgm:prSet/>
      <dgm:spPr/>
      <dgm:t>
        <a:bodyPr/>
        <a:lstStyle/>
        <a:p>
          <a:endParaRPr lang="en-US"/>
        </a:p>
      </dgm:t>
    </dgm:pt>
    <dgm:pt modelId="{17B627CE-13A4-4509-B5A0-17CB31031EC7}" type="pres">
      <dgm:prSet presAssocID="{CE965D17-1811-4E37-83E9-061A1CA4472D}" presName="cycle" presStyleCnt="0">
        <dgm:presLayoutVars>
          <dgm:chMax val="1"/>
          <dgm:dir/>
          <dgm:animLvl val="ctr"/>
          <dgm:resizeHandles val="exact"/>
        </dgm:presLayoutVars>
      </dgm:prSet>
      <dgm:spPr/>
      <dgm:t>
        <a:bodyPr/>
        <a:lstStyle/>
        <a:p>
          <a:endParaRPr lang="en-US"/>
        </a:p>
      </dgm:t>
    </dgm:pt>
    <dgm:pt modelId="{3000B39A-9C95-4731-813E-1925BC061030}" type="pres">
      <dgm:prSet presAssocID="{A7287504-FC5E-446C-BEC0-4C13FDAFF062}" presName="centerShape" presStyleLbl="node0" presStyleIdx="0" presStyleCnt="1"/>
      <dgm:spPr/>
      <dgm:t>
        <a:bodyPr/>
        <a:lstStyle/>
        <a:p>
          <a:endParaRPr lang="en-US"/>
        </a:p>
      </dgm:t>
    </dgm:pt>
    <dgm:pt modelId="{5347D9EA-A743-4A8E-98C6-046B47BA1BD2}" type="pres">
      <dgm:prSet presAssocID="{2984315C-3973-4D2D-9821-33793E1581A7}" presName="parTrans" presStyleLbl="bgSibTrans2D1" presStyleIdx="0" presStyleCnt="4"/>
      <dgm:spPr/>
      <dgm:t>
        <a:bodyPr/>
        <a:lstStyle/>
        <a:p>
          <a:endParaRPr lang="en-US"/>
        </a:p>
      </dgm:t>
    </dgm:pt>
    <dgm:pt modelId="{231A5923-AD1B-4450-B4ED-0FED643EE870}" type="pres">
      <dgm:prSet presAssocID="{46282F60-CA91-41BE-BC76-8D225C4A5787}" presName="node" presStyleLbl="node1" presStyleIdx="0" presStyleCnt="4">
        <dgm:presLayoutVars>
          <dgm:bulletEnabled val="1"/>
        </dgm:presLayoutVars>
      </dgm:prSet>
      <dgm:spPr/>
      <dgm:t>
        <a:bodyPr/>
        <a:lstStyle/>
        <a:p>
          <a:endParaRPr lang="en-US"/>
        </a:p>
      </dgm:t>
    </dgm:pt>
    <dgm:pt modelId="{354A83C7-B5A9-4763-8C4D-B17706700D5E}" type="pres">
      <dgm:prSet presAssocID="{71F33866-4061-4C61-8097-3B2FDD93EBE1}" presName="parTrans" presStyleLbl="bgSibTrans2D1" presStyleIdx="1" presStyleCnt="4"/>
      <dgm:spPr/>
      <dgm:t>
        <a:bodyPr/>
        <a:lstStyle/>
        <a:p>
          <a:endParaRPr lang="en-US"/>
        </a:p>
      </dgm:t>
    </dgm:pt>
    <dgm:pt modelId="{FC36072B-9CD0-40B5-BE37-5EE9A7F4D38C}" type="pres">
      <dgm:prSet presAssocID="{F950B3D2-0775-41AE-91CB-2C174D97E452}" presName="node" presStyleLbl="node1" presStyleIdx="1" presStyleCnt="4" custScaleX="97497" custScaleY="84339">
        <dgm:presLayoutVars>
          <dgm:bulletEnabled val="1"/>
        </dgm:presLayoutVars>
      </dgm:prSet>
      <dgm:spPr/>
      <dgm:t>
        <a:bodyPr/>
        <a:lstStyle/>
        <a:p>
          <a:endParaRPr lang="en-US"/>
        </a:p>
      </dgm:t>
    </dgm:pt>
    <dgm:pt modelId="{CB6EF50F-1F61-488C-938A-A318B660CBB7}" type="pres">
      <dgm:prSet presAssocID="{F2ADA0F2-8255-47DB-A34E-C32E2BCF18F4}" presName="parTrans" presStyleLbl="bgSibTrans2D1" presStyleIdx="2" presStyleCnt="4"/>
      <dgm:spPr/>
      <dgm:t>
        <a:bodyPr/>
        <a:lstStyle/>
        <a:p>
          <a:endParaRPr lang="en-US"/>
        </a:p>
      </dgm:t>
    </dgm:pt>
    <dgm:pt modelId="{E9D69016-ED51-459E-8988-8CFC883C5BD5}" type="pres">
      <dgm:prSet presAssocID="{9CA37147-9FE2-4EB5-89D3-F9019D9C9A9C}" presName="node" presStyleLbl="node1" presStyleIdx="2" presStyleCnt="4" custRadScaleRad="94658" custRadScaleInc="415">
        <dgm:presLayoutVars>
          <dgm:bulletEnabled val="1"/>
        </dgm:presLayoutVars>
      </dgm:prSet>
      <dgm:spPr/>
      <dgm:t>
        <a:bodyPr/>
        <a:lstStyle/>
        <a:p>
          <a:endParaRPr lang="en-US"/>
        </a:p>
      </dgm:t>
    </dgm:pt>
    <dgm:pt modelId="{DF7E0E3E-0EC1-47D9-AC19-1B7357E9AB2A}" type="pres">
      <dgm:prSet presAssocID="{D472D993-2220-4AE9-B86C-3156DD92D463}" presName="parTrans" presStyleLbl="bgSibTrans2D1" presStyleIdx="3" presStyleCnt="4"/>
      <dgm:spPr/>
      <dgm:t>
        <a:bodyPr/>
        <a:lstStyle/>
        <a:p>
          <a:endParaRPr lang="en-US"/>
        </a:p>
      </dgm:t>
    </dgm:pt>
    <dgm:pt modelId="{04663B5E-2DFA-4710-BDC3-1048E7ECC4E5}" type="pres">
      <dgm:prSet presAssocID="{63C5FCB6-0E17-4C93-9ECD-B983F74FC199}" presName="node" presStyleLbl="node1" presStyleIdx="3" presStyleCnt="4" custRadScaleRad="104210" custRadScaleInc="401">
        <dgm:presLayoutVars>
          <dgm:bulletEnabled val="1"/>
        </dgm:presLayoutVars>
      </dgm:prSet>
      <dgm:spPr/>
      <dgm:t>
        <a:bodyPr/>
        <a:lstStyle/>
        <a:p>
          <a:endParaRPr lang="en-US"/>
        </a:p>
      </dgm:t>
    </dgm:pt>
  </dgm:ptLst>
  <dgm:cxnLst>
    <dgm:cxn modelId="{5C84D449-E47F-4621-8E18-7158CCD967FA}" type="presOf" srcId="{F2ADA0F2-8255-47DB-A34E-C32E2BCF18F4}" destId="{CB6EF50F-1F61-488C-938A-A318B660CBB7}" srcOrd="0" destOrd="0" presId="urn:microsoft.com/office/officeart/2005/8/layout/radial4"/>
    <dgm:cxn modelId="{9199075A-E8A6-4F1F-8B5C-4E7A843D9068}" srcId="{CE965D17-1811-4E37-83E9-061A1CA4472D}" destId="{B0714B7A-0052-4848-8F7F-46039239AC66}" srcOrd="1" destOrd="0" parTransId="{583EA628-B579-48C6-BA36-E69BCA066ED7}" sibTransId="{5C8AE68A-70F6-4C27-B1FE-9C49CE93108B}"/>
    <dgm:cxn modelId="{7CB020B5-C76D-43CC-BA9C-FD3DEB5D8B6B}" type="presOf" srcId="{F950B3D2-0775-41AE-91CB-2C174D97E452}" destId="{FC36072B-9CD0-40B5-BE37-5EE9A7F4D38C}" srcOrd="0" destOrd="0" presId="urn:microsoft.com/office/officeart/2005/8/layout/radial4"/>
    <dgm:cxn modelId="{DD3ACA8B-0717-4737-98C6-13EAB52F10FF}" srcId="{A7287504-FC5E-446C-BEC0-4C13FDAFF062}" destId="{9CA37147-9FE2-4EB5-89D3-F9019D9C9A9C}" srcOrd="2" destOrd="0" parTransId="{F2ADA0F2-8255-47DB-A34E-C32E2BCF18F4}" sibTransId="{F7B278C0-DB8C-4106-B44D-61C77553B7B9}"/>
    <dgm:cxn modelId="{4F29EB07-7827-490D-B855-B65C066437E7}" srcId="{A7287504-FC5E-446C-BEC0-4C13FDAFF062}" destId="{F950B3D2-0775-41AE-91CB-2C174D97E452}" srcOrd="1" destOrd="0" parTransId="{71F33866-4061-4C61-8097-3B2FDD93EBE1}" sibTransId="{5B88431F-FDBA-4A28-A791-86A7862561CA}"/>
    <dgm:cxn modelId="{DCB97F56-EFFF-4B50-A27C-28F7BAD758BB}" type="presOf" srcId="{A7287504-FC5E-446C-BEC0-4C13FDAFF062}" destId="{3000B39A-9C95-4731-813E-1925BC061030}" srcOrd="0" destOrd="0" presId="urn:microsoft.com/office/officeart/2005/8/layout/radial4"/>
    <dgm:cxn modelId="{949969F1-3553-426D-8218-8722D272F3AB}" type="presOf" srcId="{2984315C-3973-4D2D-9821-33793E1581A7}" destId="{5347D9EA-A743-4A8E-98C6-046B47BA1BD2}" srcOrd="0" destOrd="0" presId="urn:microsoft.com/office/officeart/2005/8/layout/radial4"/>
    <dgm:cxn modelId="{3ABF9943-A219-48EB-8516-F091DD279E04}" srcId="{A7287504-FC5E-446C-BEC0-4C13FDAFF062}" destId="{63C5FCB6-0E17-4C93-9ECD-B983F74FC199}" srcOrd="3" destOrd="0" parTransId="{D472D993-2220-4AE9-B86C-3156DD92D463}" sibTransId="{06264A38-66BA-4510-9057-6AF326FDD9CA}"/>
    <dgm:cxn modelId="{AD541D5D-665A-41D0-98DA-7FEC97A0855E}" type="presOf" srcId="{71F33866-4061-4C61-8097-3B2FDD93EBE1}" destId="{354A83C7-B5A9-4763-8C4D-B17706700D5E}" srcOrd="0" destOrd="0" presId="urn:microsoft.com/office/officeart/2005/8/layout/radial4"/>
    <dgm:cxn modelId="{D452F823-CD14-49A9-9692-F073FB8BA4A8}" type="presOf" srcId="{46282F60-CA91-41BE-BC76-8D225C4A5787}" destId="{231A5923-AD1B-4450-B4ED-0FED643EE870}" srcOrd="0" destOrd="0" presId="urn:microsoft.com/office/officeart/2005/8/layout/radial4"/>
    <dgm:cxn modelId="{FFA3C600-3405-49D0-BD32-89D41A81F705}" type="presOf" srcId="{9CA37147-9FE2-4EB5-89D3-F9019D9C9A9C}" destId="{E9D69016-ED51-459E-8988-8CFC883C5BD5}" srcOrd="0" destOrd="0" presId="urn:microsoft.com/office/officeart/2005/8/layout/radial4"/>
    <dgm:cxn modelId="{CC756E1E-4E30-4F6A-923A-549E93C0364C}" srcId="{A7287504-FC5E-446C-BEC0-4C13FDAFF062}" destId="{46282F60-CA91-41BE-BC76-8D225C4A5787}" srcOrd="0" destOrd="0" parTransId="{2984315C-3973-4D2D-9821-33793E1581A7}" sibTransId="{6810C419-03FF-4981-8ACF-4AF1166F2FE2}"/>
    <dgm:cxn modelId="{6B6DAD0F-D531-4F48-82D1-AE1522569723}" type="presOf" srcId="{63C5FCB6-0E17-4C93-9ECD-B983F74FC199}" destId="{04663B5E-2DFA-4710-BDC3-1048E7ECC4E5}" srcOrd="0" destOrd="0" presId="urn:microsoft.com/office/officeart/2005/8/layout/radial4"/>
    <dgm:cxn modelId="{4E9E40ED-9CC9-4E95-AAE4-878E3DBBB08B}" type="presOf" srcId="{D472D993-2220-4AE9-B86C-3156DD92D463}" destId="{DF7E0E3E-0EC1-47D9-AC19-1B7357E9AB2A}" srcOrd="0" destOrd="0" presId="urn:microsoft.com/office/officeart/2005/8/layout/radial4"/>
    <dgm:cxn modelId="{4CC17617-1F70-4B46-BD9E-07E49C8D9B06}" srcId="{CE965D17-1811-4E37-83E9-061A1CA4472D}" destId="{A7287504-FC5E-446C-BEC0-4C13FDAFF062}" srcOrd="0" destOrd="0" parTransId="{6D1AED52-D455-4AF6-8830-8BD21FB18D75}" sibTransId="{9DC64987-ED63-40E2-B6B1-5BD34E633C8C}"/>
    <dgm:cxn modelId="{68CEDE94-C9C3-4BF5-898E-0F0AFE5F8B09}" type="presOf" srcId="{CE965D17-1811-4E37-83E9-061A1CA4472D}" destId="{17B627CE-13A4-4509-B5A0-17CB31031EC7}" srcOrd="0" destOrd="0" presId="urn:microsoft.com/office/officeart/2005/8/layout/radial4"/>
    <dgm:cxn modelId="{20C435B6-D541-4EF8-975F-CE280876F0D5}" type="presParOf" srcId="{17B627CE-13A4-4509-B5A0-17CB31031EC7}" destId="{3000B39A-9C95-4731-813E-1925BC061030}" srcOrd="0" destOrd="0" presId="urn:microsoft.com/office/officeart/2005/8/layout/radial4"/>
    <dgm:cxn modelId="{D451AE1A-0F20-4C24-AF64-17FCD68E4F9F}" type="presParOf" srcId="{17B627CE-13A4-4509-B5A0-17CB31031EC7}" destId="{5347D9EA-A743-4A8E-98C6-046B47BA1BD2}" srcOrd="1" destOrd="0" presId="urn:microsoft.com/office/officeart/2005/8/layout/radial4"/>
    <dgm:cxn modelId="{2228468A-D3C2-454E-AF11-25949BDF92A8}" type="presParOf" srcId="{17B627CE-13A4-4509-B5A0-17CB31031EC7}" destId="{231A5923-AD1B-4450-B4ED-0FED643EE870}" srcOrd="2" destOrd="0" presId="urn:microsoft.com/office/officeart/2005/8/layout/radial4"/>
    <dgm:cxn modelId="{D055B82E-C6D8-43D5-AB9A-C8759EBA6F20}" type="presParOf" srcId="{17B627CE-13A4-4509-B5A0-17CB31031EC7}" destId="{354A83C7-B5A9-4763-8C4D-B17706700D5E}" srcOrd="3" destOrd="0" presId="urn:microsoft.com/office/officeart/2005/8/layout/radial4"/>
    <dgm:cxn modelId="{79EF066B-7E49-46CF-A928-1BFFA26B2531}" type="presParOf" srcId="{17B627CE-13A4-4509-B5A0-17CB31031EC7}" destId="{FC36072B-9CD0-40B5-BE37-5EE9A7F4D38C}" srcOrd="4" destOrd="0" presId="urn:microsoft.com/office/officeart/2005/8/layout/radial4"/>
    <dgm:cxn modelId="{9C8E05A9-0436-49C1-AA8F-531C47F8140B}" type="presParOf" srcId="{17B627CE-13A4-4509-B5A0-17CB31031EC7}" destId="{CB6EF50F-1F61-488C-938A-A318B660CBB7}" srcOrd="5" destOrd="0" presId="urn:microsoft.com/office/officeart/2005/8/layout/radial4"/>
    <dgm:cxn modelId="{FD83B526-248B-41AD-9DA2-590BFCF17CD2}" type="presParOf" srcId="{17B627CE-13A4-4509-B5A0-17CB31031EC7}" destId="{E9D69016-ED51-459E-8988-8CFC883C5BD5}" srcOrd="6" destOrd="0" presId="urn:microsoft.com/office/officeart/2005/8/layout/radial4"/>
    <dgm:cxn modelId="{73FB507B-8448-4ADB-8451-8191466A5FD2}" type="presParOf" srcId="{17B627CE-13A4-4509-B5A0-17CB31031EC7}" destId="{DF7E0E3E-0EC1-47D9-AC19-1B7357E9AB2A}" srcOrd="7" destOrd="0" presId="urn:microsoft.com/office/officeart/2005/8/layout/radial4"/>
    <dgm:cxn modelId="{CB7C658B-512D-432A-9E9D-FFF9177E9CEC}" type="presParOf" srcId="{17B627CE-13A4-4509-B5A0-17CB31031EC7}" destId="{04663B5E-2DFA-4710-BDC3-1048E7ECC4E5}"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BD2C7-25AD-4D95-8DAE-A8989B38EA7F}"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21182A5C-8854-4AC6-BA3A-46C8AC1FD40D}">
      <dgm:prSet phldrT="[Text]"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prstTxWarp prst="textPlain">
            <a:avLst/>
          </a:prstTxWarp>
        </a:bodyPr>
        <a:lstStyle/>
        <a:p>
          <a:r>
            <a:rPr lang="bn-IN" sz="2800" dirty="0" smtClean="0">
              <a:solidFill>
                <a:srgbClr val="002060"/>
              </a:solidFill>
              <a:latin typeface="NikoshBAN" panose="02000000000000000000" pitchFamily="2" charset="0"/>
              <a:cs typeface="NikoshBAN" panose="02000000000000000000" pitchFamily="2" charset="0"/>
            </a:rPr>
            <a:t>জলবায়ু পরিবর্তনের প্রভাব</a:t>
          </a:r>
          <a:endParaRPr lang="en-US" sz="2800" dirty="0">
            <a:solidFill>
              <a:srgbClr val="002060"/>
            </a:solidFill>
            <a:latin typeface="NikoshBAN" panose="02000000000000000000" pitchFamily="2" charset="0"/>
            <a:cs typeface="NikoshBAN" panose="02000000000000000000" pitchFamily="2" charset="0"/>
          </a:endParaRPr>
        </a:p>
      </dgm:t>
    </dgm:pt>
    <dgm:pt modelId="{E3C8C5A5-7D50-47BA-BBDD-D474FCD4F3DD}" type="parTrans" cxnId="{B1F65B04-1BEE-432B-A632-FF9E3FB7FA67}">
      <dgm:prSet/>
      <dgm:spPr/>
      <dgm:t>
        <a:bodyPr/>
        <a:lstStyle/>
        <a:p>
          <a:endParaRPr lang="en-US"/>
        </a:p>
      </dgm:t>
    </dgm:pt>
    <dgm:pt modelId="{7AF6ED0D-37A9-49AC-A6AD-11F65E7F02CC}" type="sibTrans" cxnId="{B1F65B04-1BEE-432B-A632-FF9E3FB7FA67}">
      <dgm:prSet/>
      <dgm:spPr/>
      <dgm:t>
        <a:bodyPr/>
        <a:lstStyle/>
        <a:p>
          <a:endParaRPr lang="en-US"/>
        </a:p>
      </dgm:t>
    </dgm:pt>
    <dgm:pt modelId="{5952FA60-A968-4922-8B1E-A2A19D7D6D8D}">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মরুকরণ</a:t>
          </a:r>
          <a:endParaRPr lang="en-US" sz="2800" dirty="0">
            <a:solidFill>
              <a:srgbClr val="7030A0"/>
            </a:solidFill>
            <a:latin typeface="NikoshBAN" panose="02000000000000000000" pitchFamily="2" charset="0"/>
            <a:cs typeface="NikoshBAN" panose="02000000000000000000" pitchFamily="2" charset="0"/>
          </a:endParaRPr>
        </a:p>
      </dgm:t>
    </dgm:pt>
    <dgm:pt modelId="{A3A81C09-15D5-4B0F-94CF-492F375DF0E9}" type="parTrans" cxnId="{83BE0108-5750-499E-B87A-CC51186FD70F}">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0245A48E-3B56-46BC-8439-FECDF505A72C}" type="sibTrans" cxnId="{83BE0108-5750-499E-B87A-CC51186FD70F}">
      <dgm:prSet/>
      <dgm:spPr/>
      <dgm:t>
        <a:bodyPr/>
        <a:lstStyle/>
        <a:p>
          <a:endParaRPr lang="en-US"/>
        </a:p>
      </dgm:t>
    </dgm:pt>
    <dgm:pt modelId="{2610B49E-BACD-45A4-BC6A-0712BDCE2C47}">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খরার প্রভাব বৃদ্ধি</a:t>
          </a:r>
          <a:endParaRPr lang="en-US" sz="2800" dirty="0">
            <a:solidFill>
              <a:srgbClr val="7030A0"/>
            </a:solidFill>
            <a:latin typeface="NikoshBAN" panose="02000000000000000000" pitchFamily="2" charset="0"/>
            <a:cs typeface="NikoshBAN" panose="02000000000000000000" pitchFamily="2" charset="0"/>
          </a:endParaRPr>
        </a:p>
      </dgm:t>
    </dgm:pt>
    <dgm:pt modelId="{29696968-4485-4549-B777-70EAE5DED5C4}" type="parTrans" cxnId="{652C1E0B-4C61-4518-BAB1-439D3212B7D0}">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A57C119C-9A56-4C11-BD8E-EFD66D561F18}" type="sibTrans" cxnId="{652C1E0B-4C61-4518-BAB1-439D3212B7D0}">
      <dgm:prSet/>
      <dgm:spPr/>
      <dgm:t>
        <a:bodyPr/>
        <a:lstStyle/>
        <a:p>
          <a:endParaRPr lang="en-US"/>
        </a:p>
      </dgm:t>
    </dgm:pt>
    <dgm:pt modelId="{3E55137F-FB7C-486B-A9C5-E4C43B5BC3EF}">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প্রাকৃতিক দুর্যোগ বৃদ্ধি</a:t>
          </a:r>
          <a:endParaRPr lang="en-US" sz="2800" dirty="0">
            <a:solidFill>
              <a:srgbClr val="7030A0"/>
            </a:solidFill>
            <a:latin typeface="NikoshBAN" panose="02000000000000000000" pitchFamily="2" charset="0"/>
            <a:cs typeface="NikoshBAN" panose="02000000000000000000" pitchFamily="2" charset="0"/>
          </a:endParaRPr>
        </a:p>
      </dgm:t>
    </dgm:pt>
    <dgm:pt modelId="{EDEF65BF-889A-4B52-9CDE-E95474DA8A85}" type="parTrans" cxnId="{C1438421-D628-40C2-9851-A0C9474704E9}">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60C5BE61-51A6-4207-811B-4C053DEC50A5}" type="sibTrans" cxnId="{C1438421-D628-40C2-9851-A0C9474704E9}">
      <dgm:prSet/>
      <dgm:spPr/>
      <dgm:t>
        <a:bodyPr/>
        <a:lstStyle/>
        <a:p>
          <a:endParaRPr lang="en-US"/>
        </a:p>
      </dgm:t>
    </dgm:pt>
    <dgm:pt modelId="{51C484FD-B5A3-4A1F-96A8-7400D8AF49B8}">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জীব বৈচিত্র ধ্বংস</a:t>
          </a:r>
          <a:endParaRPr lang="en-US" sz="2800" dirty="0">
            <a:solidFill>
              <a:srgbClr val="7030A0"/>
            </a:solidFill>
            <a:latin typeface="NikoshBAN" panose="02000000000000000000" pitchFamily="2" charset="0"/>
            <a:cs typeface="NikoshBAN" panose="02000000000000000000" pitchFamily="2" charset="0"/>
          </a:endParaRPr>
        </a:p>
      </dgm:t>
    </dgm:pt>
    <dgm:pt modelId="{127D7535-BCBE-4F20-B3E1-5C88586EE4BB}" type="parTrans" cxnId="{D618D422-A726-47FA-BCA0-626F68C082EA}">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F56B793D-5CFB-41D4-9CBF-C70A8D03C00F}" type="sibTrans" cxnId="{D618D422-A726-47FA-BCA0-626F68C082EA}">
      <dgm:prSet/>
      <dgm:spPr/>
      <dgm:t>
        <a:bodyPr/>
        <a:lstStyle/>
        <a:p>
          <a:endParaRPr lang="en-US"/>
        </a:p>
      </dgm:t>
    </dgm:pt>
    <dgm:pt modelId="{4D5700AE-10D6-4C79-B12E-DFBE7EF2DDE5}">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নদ- নদীর প্রবাহ হ্রাস</a:t>
          </a:r>
          <a:endParaRPr lang="en-US" sz="2800" dirty="0">
            <a:solidFill>
              <a:srgbClr val="7030A0"/>
            </a:solidFill>
            <a:latin typeface="NikoshBAN" panose="02000000000000000000" pitchFamily="2" charset="0"/>
            <a:cs typeface="NikoshBAN" panose="02000000000000000000" pitchFamily="2" charset="0"/>
          </a:endParaRPr>
        </a:p>
      </dgm:t>
    </dgm:pt>
    <dgm:pt modelId="{50B66C75-D76D-43C4-9EB5-F06ACB0BA9DD}" type="parTrans" cxnId="{01560946-0617-4F8B-9CEC-F99DBE1F681A}">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0C1DB292-A611-43BD-965E-AC5E57E23EF8}" type="sibTrans" cxnId="{01560946-0617-4F8B-9CEC-F99DBE1F681A}">
      <dgm:prSet/>
      <dgm:spPr/>
      <dgm:t>
        <a:bodyPr/>
        <a:lstStyle/>
        <a:p>
          <a:endParaRPr lang="en-US"/>
        </a:p>
      </dgm:t>
    </dgm:pt>
    <dgm:pt modelId="{EE75619D-BD5C-4F3A-90BF-4233E3FEC955}">
      <dgm:prSet phldrT="[Text]"/>
      <dgm:spPr/>
      <dgm:t>
        <a:bodyPr/>
        <a:lstStyle/>
        <a:p>
          <a:endParaRPr lang="en-US"/>
        </a:p>
      </dgm:t>
    </dgm:pt>
    <dgm:pt modelId="{81D0255C-C7D2-45DD-82BA-EE8182B68E62}" type="parTrans" cxnId="{1AFA3052-0351-443F-834F-DCFE30F6D0FC}">
      <dgm:prSet/>
      <dgm:spPr/>
      <dgm:t>
        <a:bodyPr/>
        <a:lstStyle/>
        <a:p>
          <a:endParaRPr lang="en-US"/>
        </a:p>
      </dgm:t>
    </dgm:pt>
    <dgm:pt modelId="{399749D2-D4A4-4DD3-911E-FC74EC7E5936}" type="sibTrans" cxnId="{1AFA3052-0351-443F-834F-DCFE30F6D0FC}">
      <dgm:prSet/>
      <dgm:spPr/>
      <dgm:t>
        <a:bodyPr/>
        <a:lstStyle/>
        <a:p>
          <a:endParaRPr lang="en-US"/>
        </a:p>
      </dgm:t>
    </dgm:pt>
    <dgm:pt modelId="{D3D6B6EB-913C-47DF-A1DE-C874F14E05EF}">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বন্যার প্রভাব বৃদ্ধি </a:t>
          </a:r>
          <a:endParaRPr lang="en-US" sz="2800" dirty="0">
            <a:solidFill>
              <a:srgbClr val="7030A0"/>
            </a:solidFill>
            <a:latin typeface="NikoshBAN" panose="02000000000000000000" pitchFamily="2" charset="0"/>
            <a:cs typeface="NikoshBAN" panose="02000000000000000000" pitchFamily="2" charset="0"/>
          </a:endParaRPr>
        </a:p>
      </dgm:t>
    </dgm:pt>
    <dgm:pt modelId="{F7046F63-2830-4681-9AAF-CE45680E597C}" type="parTrans" cxnId="{320F97C2-7F19-4C93-9ECD-193CD5AE8292}">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564188EF-A079-4602-A797-F6FA22BDE3AF}" type="sibTrans" cxnId="{320F97C2-7F19-4C93-9ECD-193CD5AE8292}">
      <dgm:prSet/>
      <dgm:spPr/>
      <dgm:t>
        <a:bodyPr/>
        <a:lstStyle/>
        <a:p>
          <a:endParaRPr lang="en-US"/>
        </a:p>
      </dgm:t>
    </dgm:pt>
    <dgm:pt modelId="{7BD8EF03-009F-4126-B9B5-EF95078BEF5F}">
      <dgm:prSet phldrT="[Text]"/>
      <dgm:spPr/>
      <dgm:t>
        <a:bodyPr/>
        <a:lstStyle/>
        <a:p>
          <a:endParaRPr lang="en-US"/>
        </a:p>
      </dgm:t>
    </dgm:pt>
    <dgm:pt modelId="{865DBAE1-3509-4A39-B253-56A34F75CBE5}" type="parTrans" cxnId="{971F5DA1-804C-4B11-8B1D-0E89BC0934B9}">
      <dgm:prSet/>
      <dgm:spPr/>
      <dgm:t>
        <a:bodyPr/>
        <a:lstStyle/>
        <a:p>
          <a:endParaRPr lang="en-US"/>
        </a:p>
      </dgm:t>
    </dgm:pt>
    <dgm:pt modelId="{C88F3680-21E6-41FC-BDBF-A89EFC476553}" type="sibTrans" cxnId="{971F5DA1-804C-4B11-8B1D-0E89BC0934B9}">
      <dgm:prSet/>
      <dgm:spPr/>
      <dgm:t>
        <a:bodyPr/>
        <a:lstStyle/>
        <a:p>
          <a:endParaRPr lang="en-US"/>
        </a:p>
      </dgm:t>
    </dgm:pt>
    <dgm:pt modelId="{741B2D6B-D85D-4B2F-97F8-9FA5CD3A41DF}">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  ঘূণি ঝড় এর প্রভাব বৃদ্ধি</a:t>
          </a:r>
          <a:endParaRPr lang="en-US" sz="2800" dirty="0">
            <a:solidFill>
              <a:srgbClr val="7030A0"/>
            </a:solidFill>
            <a:latin typeface="NikoshBAN" panose="02000000000000000000" pitchFamily="2" charset="0"/>
            <a:cs typeface="NikoshBAN" panose="02000000000000000000" pitchFamily="2" charset="0"/>
          </a:endParaRPr>
        </a:p>
      </dgm:t>
    </dgm:pt>
    <dgm:pt modelId="{B5500355-1A1F-4E7E-A83D-34FB6FA842F6}" type="parTrans" cxnId="{D549125B-D23B-492A-8773-3739341568D2}">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D204B67F-C702-4513-8B75-9AAB32DB6AC1}" type="sibTrans" cxnId="{D549125B-D23B-492A-8773-3739341568D2}">
      <dgm:prSet/>
      <dgm:spPr/>
      <dgm:t>
        <a:bodyPr/>
        <a:lstStyle/>
        <a:p>
          <a:endParaRPr lang="en-US"/>
        </a:p>
      </dgm:t>
    </dgm:pt>
    <dgm:pt modelId="{DED6A606-647A-415D-A14B-FE2B22707DF6}">
      <dgm:prSet/>
      <dgm:spPr/>
      <dgm:t>
        <a:bodyPr/>
        <a:lstStyle/>
        <a:p>
          <a:endParaRPr lang="en-US"/>
        </a:p>
      </dgm:t>
    </dgm:pt>
    <dgm:pt modelId="{015B4934-63CC-4BD7-BD89-D2BD6AD5B46B}" type="parTrans" cxnId="{81105A78-7560-4460-A8FB-045ECF5763B9}">
      <dgm:prSet/>
      <dgm:spPr/>
      <dgm:t>
        <a:bodyPr/>
        <a:lstStyle/>
        <a:p>
          <a:endParaRPr lang="en-US"/>
        </a:p>
      </dgm:t>
    </dgm:pt>
    <dgm:pt modelId="{2538BD08-9642-4B0D-AE03-DCCC355F9110}" type="sibTrans" cxnId="{81105A78-7560-4460-A8FB-045ECF5763B9}">
      <dgm:prSet/>
      <dgm:spPr/>
      <dgm:t>
        <a:bodyPr/>
        <a:lstStyle/>
        <a:p>
          <a:endParaRPr lang="en-US"/>
        </a:p>
      </dgm:t>
    </dgm:pt>
    <dgm:pt modelId="{EAFD5001-8663-4411-9E28-B99DAFF56CD8}">
      <dgm:prSet/>
      <dgm:spPr/>
      <dgm:t>
        <a:bodyPr/>
        <a:lstStyle/>
        <a:p>
          <a:endParaRPr lang="en-US" dirty="0"/>
        </a:p>
      </dgm:t>
    </dgm:pt>
    <dgm:pt modelId="{DB7DDE37-D5E0-448A-AA29-F07365471BE8}" type="parTrans" cxnId="{3B3EA013-EDE8-4128-8707-B49CAD0DF824}">
      <dgm:prSet/>
      <dgm:spPr/>
      <dgm:t>
        <a:bodyPr/>
        <a:lstStyle/>
        <a:p>
          <a:endParaRPr lang="en-US"/>
        </a:p>
      </dgm:t>
    </dgm:pt>
    <dgm:pt modelId="{FE7ACBF4-57E0-401A-A011-2E88994DBE52}" type="sibTrans" cxnId="{3B3EA013-EDE8-4128-8707-B49CAD0DF824}">
      <dgm:prSet/>
      <dgm:spPr/>
      <dgm:t>
        <a:bodyPr/>
        <a:lstStyle/>
        <a:p>
          <a:endParaRPr lang="en-US"/>
        </a:p>
      </dgm:t>
    </dgm:pt>
    <dgm:pt modelId="{B18EA1A2-5E17-4352-99EC-DB0876117848}">
      <dgm:prSet/>
      <dgm:spPr/>
      <dgm:t>
        <a:bodyPr/>
        <a:lstStyle/>
        <a:p>
          <a:endParaRPr lang="en-US"/>
        </a:p>
      </dgm:t>
    </dgm:pt>
    <dgm:pt modelId="{D22F565C-583A-4357-AF93-0BAF22CB07D0}" type="parTrans" cxnId="{CC15C66E-163B-42E3-94D7-948A30586280}">
      <dgm:prSet/>
      <dgm:spPr/>
      <dgm:t>
        <a:bodyPr/>
        <a:lstStyle/>
        <a:p>
          <a:endParaRPr lang="en-US"/>
        </a:p>
      </dgm:t>
    </dgm:pt>
    <dgm:pt modelId="{F9C8F405-CAFF-41A3-936C-2CC11B22697F}" type="sibTrans" cxnId="{CC15C66E-163B-42E3-94D7-948A30586280}">
      <dgm:prSet/>
      <dgm:spPr/>
      <dgm:t>
        <a:bodyPr/>
        <a:lstStyle/>
        <a:p>
          <a:endParaRPr lang="en-US"/>
        </a:p>
      </dgm:t>
    </dgm:pt>
    <dgm:pt modelId="{D04340BF-A507-4906-8EFD-07B9AB086887}">
      <dgm:prSet/>
      <dgm:spPr/>
      <dgm:t>
        <a:bodyPr/>
        <a:lstStyle/>
        <a:p>
          <a:endParaRPr lang="en-US" dirty="0"/>
        </a:p>
      </dgm:t>
    </dgm:pt>
    <dgm:pt modelId="{312854C0-1118-4354-AC4D-E35CB284F46B}" type="parTrans" cxnId="{B2D3EF02-ABC7-401F-BFE0-56CADE6C23A7}">
      <dgm:prSet/>
      <dgm:spPr/>
      <dgm:t>
        <a:bodyPr/>
        <a:lstStyle/>
        <a:p>
          <a:endParaRPr lang="en-US"/>
        </a:p>
      </dgm:t>
    </dgm:pt>
    <dgm:pt modelId="{8F544509-2DDD-42F8-9CFD-5FBFDFAD907E}" type="sibTrans" cxnId="{B2D3EF02-ABC7-401F-BFE0-56CADE6C23A7}">
      <dgm:prSet/>
      <dgm:spPr/>
      <dgm:t>
        <a:bodyPr/>
        <a:lstStyle/>
        <a:p>
          <a:endParaRPr lang="en-US"/>
        </a:p>
      </dgm:t>
    </dgm:pt>
    <dgm:pt modelId="{4A6E3EC1-5616-4C4E-B216-EFC516ACA44B}">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 সমুদ্রপৃষ্ঠের উচ্চতা বৃদ্ধি</a:t>
          </a:r>
          <a:endParaRPr lang="en-US" sz="2800" dirty="0">
            <a:solidFill>
              <a:srgbClr val="7030A0"/>
            </a:solidFill>
            <a:latin typeface="NikoshBAN" panose="02000000000000000000" pitchFamily="2" charset="0"/>
            <a:cs typeface="NikoshBAN" panose="02000000000000000000" pitchFamily="2" charset="0"/>
          </a:endParaRPr>
        </a:p>
      </dgm:t>
    </dgm:pt>
    <dgm:pt modelId="{A32BF03F-3F80-4B6B-8E5F-888AD9A6A7B2}" type="parTrans" cxnId="{FD72E08B-3B7D-4AEA-91E8-BC9E232885E7}">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E730FBB9-F6AB-4FFE-8614-73558A7D381C}" type="sibTrans" cxnId="{FD72E08B-3B7D-4AEA-91E8-BC9E232885E7}">
      <dgm:prSet/>
      <dgm:spPr/>
      <dgm:t>
        <a:bodyPr/>
        <a:lstStyle/>
        <a:p>
          <a:endParaRPr lang="en-US"/>
        </a:p>
      </dgm:t>
    </dgm:pt>
    <dgm:pt modelId="{05AA0C7B-BB5B-4F2E-8271-A15FA46C674E}">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লোনা পানি প্রবেশের ঝুঁকি</a:t>
          </a:r>
          <a:endParaRPr lang="en-US" sz="2800" dirty="0">
            <a:solidFill>
              <a:srgbClr val="7030A0"/>
            </a:solidFill>
            <a:latin typeface="NikoshBAN" panose="02000000000000000000" pitchFamily="2" charset="0"/>
            <a:cs typeface="NikoshBAN" panose="02000000000000000000" pitchFamily="2" charset="0"/>
          </a:endParaRPr>
        </a:p>
      </dgm:t>
    </dgm:pt>
    <dgm:pt modelId="{90992FEE-99AD-4E5C-9BDA-F18FCB3A3011}" type="parTrans" cxnId="{133FF9EE-07D7-4A43-95B3-8CBC91A9D3F7}">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9FDB56BD-4076-463B-8B12-1567AE9A6BBF}" type="sibTrans" cxnId="{133FF9EE-07D7-4A43-95B3-8CBC91A9D3F7}">
      <dgm:prSet/>
      <dgm:spPr/>
      <dgm:t>
        <a:bodyPr/>
        <a:lstStyle/>
        <a:p>
          <a:endParaRPr lang="en-US"/>
        </a:p>
      </dgm:t>
    </dgm:pt>
    <dgm:pt modelId="{CC7B68AB-8881-4E12-839C-8EC1B43A412A}">
      <dgm:prSet phldrT="[Text]" custT="1"/>
      <dgm:spPr>
        <a:solidFill>
          <a:schemeClr val="accent6">
            <a:lumMod val="40000"/>
            <a:lumOff val="60000"/>
          </a:schemeClr>
        </a:solidFill>
      </dgm:spPr>
      <dgm:t>
        <a:bodyPr/>
        <a:lstStyle/>
        <a:p>
          <a:r>
            <a:rPr lang="bn-IN" sz="2800" dirty="0" smtClean="0">
              <a:solidFill>
                <a:srgbClr val="7030A0"/>
              </a:solidFill>
              <a:latin typeface="NikoshBAN" panose="02000000000000000000" pitchFamily="2" charset="0"/>
              <a:cs typeface="NikoshBAN" panose="02000000000000000000" pitchFamily="2" charset="0"/>
            </a:rPr>
            <a:t>বনাঞ্চল ধ্বংস </a:t>
          </a:r>
          <a:endParaRPr lang="en-US" sz="2800" dirty="0">
            <a:solidFill>
              <a:srgbClr val="7030A0"/>
            </a:solidFill>
            <a:latin typeface="NikoshBAN" panose="02000000000000000000" pitchFamily="2" charset="0"/>
            <a:cs typeface="NikoshBAN" panose="02000000000000000000" pitchFamily="2" charset="0"/>
          </a:endParaRPr>
        </a:p>
      </dgm:t>
    </dgm:pt>
    <dgm:pt modelId="{9D4A94F1-EAF5-4872-85CA-8D0A5C7A44E5}" type="parTrans" cxnId="{31514489-70C1-43B6-A2EF-813AE445334C}">
      <dgm:prSet custT="1"/>
      <dgm:spPr>
        <a:solidFill>
          <a:schemeClr val="accent2">
            <a:lumMod val="40000"/>
            <a:lumOff val="60000"/>
          </a:schemeClr>
        </a:solidFill>
      </dgm:spPr>
      <dgm:t>
        <a:bodyPr/>
        <a:lstStyle/>
        <a:p>
          <a:endParaRPr lang="en-US" sz="2800">
            <a:solidFill>
              <a:srgbClr val="7030A0"/>
            </a:solidFill>
            <a:latin typeface="NikoshBAN" panose="02000000000000000000" pitchFamily="2" charset="0"/>
            <a:cs typeface="NikoshBAN" panose="02000000000000000000" pitchFamily="2" charset="0"/>
          </a:endParaRPr>
        </a:p>
      </dgm:t>
    </dgm:pt>
    <dgm:pt modelId="{99691CC7-A6FB-4B4A-A63B-1AB220BD3019}" type="sibTrans" cxnId="{31514489-70C1-43B6-A2EF-813AE445334C}">
      <dgm:prSet/>
      <dgm:spPr/>
      <dgm:t>
        <a:bodyPr/>
        <a:lstStyle/>
        <a:p>
          <a:endParaRPr lang="en-US"/>
        </a:p>
      </dgm:t>
    </dgm:pt>
    <dgm:pt modelId="{513AC732-FDEF-4A47-BC82-D8EAFA7D3F1D}" type="pres">
      <dgm:prSet presAssocID="{890BD2C7-25AD-4D95-8DAE-A8989B38EA7F}" presName="Name0" presStyleCnt="0">
        <dgm:presLayoutVars>
          <dgm:chMax val="1"/>
          <dgm:dir/>
          <dgm:animLvl val="ctr"/>
          <dgm:resizeHandles val="exact"/>
        </dgm:presLayoutVars>
      </dgm:prSet>
      <dgm:spPr/>
      <dgm:t>
        <a:bodyPr/>
        <a:lstStyle/>
        <a:p>
          <a:endParaRPr lang="en-US"/>
        </a:p>
      </dgm:t>
    </dgm:pt>
    <dgm:pt modelId="{29601AE8-0E3E-43FF-A39A-AEF4F09FAD64}" type="pres">
      <dgm:prSet presAssocID="{21182A5C-8854-4AC6-BA3A-46C8AC1FD40D}" presName="centerShape" presStyleLbl="node0" presStyleIdx="0" presStyleCnt="1" custScaleX="246315" custScaleY="173295"/>
      <dgm:spPr/>
      <dgm:t>
        <a:bodyPr/>
        <a:lstStyle/>
        <a:p>
          <a:endParaRPr lang="en-US"/>
        </a:p>
      </dgm:t>
    </dgm:pt>
    <dgm:pt modelId="{69526E33-5EFF-49F2-B892-B08CA6289C1C}" type="pres">
      <dgm:prSet presAssocID="{A3A81C09-15D5-4B0F-94CF-492F375DF0E9}" presName="parTrans" presStyleLbl="sibTrans2D1" presStyleIdx="0" presStyleCnt="10"/>
      <dgm:spPr/>
      <dgm:t>
        <a:bodyPr/>
        <a:lstStyle/>
        <a:p>
          <a:endParaRPr lang="en-US"/>
        </a:p>
      </dgm:t>
    </dgm:pt>
    <dgm:pt modelId="{47CF610E-8B0C-40A2-91FD-CD3030F19CFF}" type="pres">
      <dgm:prSet presAssocID="{A3A81C09-15D5-4B0F-94CF-492F375DF0E9}" presName="connectorText" presStyleLbl="sibTrans2D1" presStyleIdx="0" presStyleCnt="10"/>
      <dgm:spPr/>
      <dgm:t>
        <a:bodyPr/>
        <a:lstStyle/>
        <a:p>
          <a:endParaRPr lang="en-US"/>
        </a:p>
      </dgm:t>
    </dgm:pt>
    <dgm:pt modelId="{44AC5394-B8DD-4295-B26A-59916E3A4DD8}" type="pres">
      <dgm:prSet presAssocID="{5952FA60-A968-4922-8B1E-A2A19D7D6D8D}" presName="node" presStyleLbl="node1" presStyleIdx="0" presStyleCnt="10" custScaleX="129297">
        <dgm:presLayoutVars>
          <dgm:bulletEnabled val="1"/>
        </dgm:presLayoutVars>
      </dgm:prSet>
      <dgm:spPr/>
      <dgm:t>
        <a:bodyPr/>
        <a:lstStyle/>
        <a:p>
          <a:endParaRPr lang="en-US"/>
        </a:p>
      </dgm:t>
    </dgm:pt>
    <dgm:pt modelId="{093D1501-1EAD-4C12-8E89-C6DEBAF90DC5}" type="pres">
      <dgm:prSet presAssocID="{29696968-4485-4549-B777-70EAE5DED5C4}" presName="parTrans" presStyleLbl="sibTrans2D1" presStyleIdx="1" presStyleCnt="10"/>
      <dgm:spPr/>
      <dgm:t>
        <a:bodyPr/>
        <a:lstStyle/>
        <a:p>
          <a:endParaRPr lang="en-US"/>
        </a:p>
      </dgm:t>
    </dgm:pt>
    <dgm:pt modelId="{00B3E8B3-AEE7-48EB-949A-22CE5A41A18F}" type="pres">
      <dgm:prSet presAssocID="{29696968-4485-4549-B777-70EAE5DED5C4}" presName="connectorText" presStyleLbl="sibTrans2D1" presStyleIdx="1" presStyleCnt="10"/>
      <dgm:spPr/>
      <dgm:t>
        <a:bodyPr/>
        <a:lstStyle/>
        <a:p>
          <a:endParaRPr lang="en-US"/>
        </a:p>
      </dgm:t>
    </dgm:pt>
    <dgm:pt modelId="{7D0ECC14-6BFC-4DCE-9AFA-E488F80815AD}" type="pres">
      <dgm:prSet presAssocID="{2610B49E-BACD-45A4-BC6A-0712BDCE2C47}" presName="node" presStyleLbl="node1" presStyleIdx="1" presStyleCnt="10" custScaleX="143997" custScaleY="106970">
        <dgm:presLayoutVars>
          <dgm:bulletEnabled val="1"/>
        </dgm:presLayoutVars>
      </dgm:prSet>
      <dgm:spPr/>
      <dgm:t>
        <a:bodyPr/>
        <a:lstStyle/>
        <a:p>
          <a:endParaRPr lang="en-US"/>
        </a:p>
      </dgm:t>
    </dgm:pt>
    <dgm:pt modelId="{D9F0E034-ED71-41F9-B41D-34E5FDEED900}" type="pres">
      <dgm:prSet presAssocID="{F7046F63-2830-4681-9AAF-CE45680E597C}" presName="parTrans" presStyleLbl="sibTrans2D1" presStyleIdx="2" presStyleCnt="10"/>
      <dgm:spPr/>
      <dgm:t>
        <a:bodyPr/>
        <a:lstStyle/>
        <a:p>
          <a:endParaRPr lang="en-US"/>
        </a:p>
      </dgm:t>
    </dgm:pt>
    <dgm:pt modelId="{426CB05E-7D9D-42B8-9FB5-536EF9EDBED0}" type="pres">
      <dgm:prSet presAssocID="{F7046F63-2830-4681-9AAF-CE45680E597C}" presName="connectorText" presStyleLbl="sibTrans2D1" presStyleIdx="2" presStyleCnt="10"/>
      <dgm:spPr/>
      <dgm:t>
        <a:bodyPr/>
        <a:lstStyle/>
        <a:p>
          <a:endParaRPr lang="en-US"/>
        </a:p>
      </dgm:t>
    </dgm:pt>
    <dgm:pt modelId="{A9365C57-22F6-4E36-BA00-C24C42D04B84}" type="pres">
      <dgm:prSet presAssocID="{D3D6B6EB-913C-47DF-A1DE-C874F14E05EF}" presName="node" presStyleLbl="node1" presStyleIdx="2" presStyleCnt="10" custScaleX="250737" custRadScaleRad="120281" custRadScaleInc="4103">
        <dgm:presLayoutVars>
          <dgm:bulletEnabled val="1"/>
        </dgm:presLayoutVars>
      </dgm:prSet>
      <dgm:spPr/>
      <dgm:t>
        <a:bodyPr/>
        <a:lstStyle/>
        <a:p>
          <a:endParaRPr lang="en-US"/>
        </a:p>
      </dgm:t>
    </dgm:pt>
    <dgm:pt modelId="{8CA72626-AA02-4166-A98F-BEF4531DCEA2}" type="pres">
      <dgm:prSet presAssocID="{B5500355-1A1F-4E7E-A83D-34FB6FA842F6}" presName="parTrans" presStyleLbl="sibTrans2D1" presStyleIdx="3" presStyleCnt="10"/>
      <dgm:spPr/>
      <dgm:t>
        <a:bodyPr/>
        <a:lstStyle/>
        <a:p>
          <a:endParaRPr lang="en-US"/>
        </a:p>
      </dgm:t>
    </dgm:pt>
    <dgm:pt modelId="{F35FD2ED-2524-47A5-A269-A3B6ECAC7EE7}" type="pres">
      <dgm:prSet presAssocID="{B5500355-1A1F-4E7E-A83D-34FB6FA842F6}" presName="connectorText" presStyleLbl="sibTrans2D1" presStyleIdx="3" presStyleCnt="10"/>
      <dgm:spPr/>
      <dgm:t>
        <a:bodyPr/>
        <a:lstStyle/>
        <a:p>
          <a:endParaRPr lang="en-US"/>
        </a:p>
      </dgm:t>
    </dgm:pt>
    <dgm:pt modelId="{22612EBD-3224-49BA-A1DD-5D1A50E05E17}" type="pres">
      <dgm:prSet presAssocID="{741B2D6B-D85D-4B2F-97F8-9FA5CD3A41DF}" presName="node" presStyleLbl="node1" presStyleIdx="3" presStyleCnt="10" custScaleX="258989" custRadScaleRad="132554" custRadScaleInc="-51356">
        <dgm:presLayoutVars>
          <dgm:bulletEnabled val="1"/>
        </dgm:presLayoutVars>
      </dgm:prSet>
      <dgm:spPr/>
      <dgm:t>
        <a:bodyPr/>
        <a:lstStyle/>
        <a:p>
          <a:endParaRPr lang="en-US"/>
        </a:p>
      </dgm:t>
    </dgm:pt>
    <dgm:pt modelId="{02668744-2820-4ED5-8A1C-6FB25FA8008A}" type="pres">
      <dgm:prSet presAssocID="{A32BF03F-3F80-4B6B-8E5F-888AD9A6A7B2}" presName="parTrans" presStyleLbl="sibTrans2D1" presStyleIdx="4" presStyleCnt="10"/>
      <dgm:spPr/>
      <dgm:t>
        <a:bodyPr/>
        <a:lstStyle/>
        <a:p>
          <a:endParaRPr lang="en-US"/>
        </a:p>
      </dgm:t>
    </dgm:pt>
    <dgm:pt modelId="{DB6A9E7D-C438-4491-BD21-916DB9D77951}" type="pres">
      <dgm:prSet presAssocID="{A32BF03F-3F80-4B6B-8E5F-888AD9A6A7B2}" presName="connectorText" presStyleLbl="sibTrans2D1" presStyleIdx="4" presStyleCnt="10"/>
      <dgm:spPr/>
      <dgm:t>
        <a:bodyPr/>
        <a:lstStyle/>
        <a:p>
          <a:endParaRPr lang="en-US"/>
        </a:p>
      </dgm:t>
    </dgm:pt>
    <dgm:pt modelId="{32A58CAA-DDE2-4ABB-9830-9CC353C49AEB}" type="pres">
      <dgm:prSet presAssocID="{4A6E3EC1-5616-4C4E-B216-EFC516ACA44B}" presName="node" presStyleLbl="node1" presStyleIdx="4" presStyleCnt="10" custScaleX="167112" custScaleY="126166" custRadScaleRad="110706" custRadScaleInc="-53910">
        <dgm:presLayoutVars>
          <dgm:bulletEnabled val="1"/>
        </dgm:presLayoutVars>
      </dgm:prSet>
      <dgm:spPr/>
      <dgm:t>
        <a:bodyPr/>
        <a:lstStyle/>
        <a:p>
          <a:endParaRPr lang="en-US"/>
        </a:p>
      </dgm:t>
    </dgm:pt>
    <dgm:pt modelId="{A21952C6-B4CF-44B0-B0EA-A2298EEB97E9}" type="pres">
      <dgm:prSet presAssocID="{90992FEE-99AD-4E5C-9BDA-F18FCB3A3011}" presName="parTrans" presStyleLbl="sibTrans2D1" presStyleIdx="5" presStyleCnt="10"/>
      <dgm:spPr/>
      <dgm:t>
        <a:bodyPr/>
        <a:lstStyle/>
        <a:p>
          <a:endParaRPr lang="en-US"/>
        </a:p>
      </dgm:t>
    </dgm:pt>
    <dgm:pt modelId="{DBAB777F-5185-4D85-8E8B-73AA0616A8B2}" type="pres">
      <dgm:prSet presAssocID="{90992FEE-99AD-4E5C-9BDA-F18FCB3A3011}" presName="connectorText" presStyleLbl="sibTrans2D1" presStyleIdx="5" presStyleCnt="10"/>
      <dgm:spPr/>
      <dgm:t>
        <a:bodyPr/>
        <a:lstStyle/>
        <a:p>
          <a:endParaRPr lang="en-US"/>
        </a:p>
      </dgm:t>
    </dgm:pt>
    <dgm:pt modelId="{94D3D3A0-026F-4E86-9304-274DAF393065}" type="pres">
      <dgm:prSet presAssocID="{05AA0C7B-BB5B-4F2E-8271-A15FA46C674E}" presName="node" presStyleLbl="node1" presStyleIdx="5" presStyleCnt="10" custScaleX="181624" custScaleY="115235">
        <dgm:presLayoutVars>
          <dgm:bulletEnabled val="1"/>
        </dgm:presLayoutVars>
      </dgm:prSet>
      <dgm:spPr/>
      <dgm:t>
        <a:bodyPr/>
        <a:lstStyle/>
        <a:p>
          <a:endParaRPr lang="en-US"/>
        </a:p>
      </dgm:t>
    </dgm:pt>
    <dgm:pt modelId="{6582061B-A49E-43E5-9EF6-07FE7B872F32}" type="pres">
      <dgm:prSet presAssocID="{9D4A94F1-EAF5-4872-85CA-8D0A5C7A44E5}" presName="parTrans" presStyleLbl="sibTrans2D1" presStyleIdx="6" presStyleCnt="10"/>
      <dgm:spPr/>
      <dgm:t>
        <a:bodyPr/>
        <a:lstStyle/>
        <a:p>
          <a:endParaRPr lang="en-US"/>
        </a:p>
      </dgm:t>
    </dgm:pt>
    <dgm:pt modelId="{F441BA1D-AE16-41F3-AF34-B63398AE85D6}" type="pres">
      <dgm:prSet presAssocID="{9D4A94F1-EAF5-4872-85CA-8D0A5C7A44E5}" presName="connectorText" presStyleLbl="sibTrans2D1" presStyleIdx="6" presStyleCnt="10"/>
      <dgm:spPr/>
      <dgm:t>
        <a:bodyPr/>
        <a:lstStyle/>
        <a:p>
          <a:endParaRPr lang="en-US"/>
        </a:p>
      </dgm:t>
    </dgm:pt>
    <dgm:pt modelId="{CF2818E7-3790-42DF-AE99-EB22DCC490FF}" type="pres">
      <dgm:prSet presAssocID="{CC7B68AB-8881-4E12-839C-8EC1B43A412A}" presName="node" presStyleLbl="node1" presStyleIdx="6" presStyleCnt="10" custScaleX="141849" custScaleY="102924" custRadScaleRad="111620" custRadScaleInc="44401">
        <dgm:presLayoutVars>
          <dgm:bulletEnabled val="1"/>
        </dgm:presLayoutVars>
      </dgm:prSet>
      <dgm:spPr/>
      <dgm:t>
        <a:bodyPr/>
        <a:lstStyle/>
        <a:p>
          <a:endParaRPr lang="en-US"/>
        </a:p>
      </dgm:t>
    </dgm:pt>
    <dgm:pt modelId="{8982F430-1A2A-4312-8979-7FD628D39DED}" type="pres">
      <dgm:prSet presAssocID="{EDEF65BF-889A-4B52-9CDE-E95474DA8A85}" presName="parTrans" presStyleLbl="sibTrans2D1" presStyleIdx="7" presStyleCnt="10"/>
      <dgm:spPr/>
      <dgm:t>
        <a:bodyPr/>
        <a:lstStyle/>
        <a:p>
          <a:endParaRPr lang="en-US"/>
        </a:p>
      </dgm:t>
    </dgm:pt>
    <dgm:pt modelId="{50A04F73-9130-440F-9C95-3D15761CDE55}" type="pres">
      <dgm:prSet presAssocID="{EDEF65BF-889A-4B52-9CDE-E95474DA8A85}" presName="connectorText" presStyleLbl="sibTrans2D1" presStyleIdx="7" presStyleCnt="10"/>
      <dgm:spPr/>
      <dgm:t>
        <a:bodyPr/>
        <a:lstStyle/>
        <a:p>
          <a:endParaRPr lang="en-US"/>
        </a:p>
      </dgm:t>
    </dgm:pt>
    <dgm:pt modelId="{72E0DF22-A533-4968-B0F6-EE181F9B70C3}" type="pres">
      <dgm:prSet presAssocID="{3E55137F-FB7C-486B-A9C5-E4C43B5BC3EF}" presName="node" presStyleLbl="node1" presStyleIdx="7" presStyleCnt="10" custScaleX="250118" custRadScaleRad="133085" custRadScaleInc="46853">
        <dgm:presLayoutVars>
          <dgm:bulletEnabled val="1"/>
        </dgm:presLayoutVars>
      </dgm:prSet>
      <dgm:spPr/>
      <dgm:t>
        <a:bodyPr/>
        <a:lstStyle/>
        <a:p>
          <a:endParaRPr lang="en-US"/>
        </a:p>
      </dgm:t>
    </dgm:pt>
    <dgm:pt modelId="{D2BCD1E4-A0E8-4955-9EE2-E6B502171E28}" type="pres">
      <dgm:prSet presAssocID="{50B66C75-D76D-43C4-9EB5-F06ACB0BA9DD}" presName="parTrans" presStyleLbl="sibTrans2D1" presStyleIdx="8" presStyleCnt="10"/>
      <dgm:spPr/>
      <dgm:t>
        <a:bodyPr/>
        <a:lstStyle/>
        <a:p>
          <a:endParaRPr lang="en-US"/>
        </a:p>
      </dgm:t>
    </dgm:pt>
    <dgm:pt modelId="{0874B6D6-0A5D-4F05-A59C-13496BA8F561}" type="pres">
      <dgm:prSet presAssocID="{50B66C75-D76D-43C4-9EB5-F06ACB0BA9DD}" presName="connectorText" presStyleLbl="sibTrans2D1" presStyleIdx="8" presStyleCnt="10"/>
      <dgm:spPr/>
      <dgm:t>
        <a:bodyPr/>
        <a:lstStyle/>
        <a:p>
          <a:endParaRPr lang="en-US"/>
        </a:p>
      </dgm:t>
    </dgm:pt>
    <dgm:pt modelId="{7D3B9AEF-AC26-47FC-97E1-6C0B29643837}" type="pres">
      <dgm:prSet presAssocID="{4D5700AE-10D6-4C79-B12E-DFBE7EF2DDE5}" presName="node" presStyleLbl="node1" presStyleIdx="8" presStyleCnt="10" custScaleX="234358" custRadScaleRad="125483" custRadScaleInc="-6704">
        <dgm:presLayoutVars>
          <dgm:bulletEnabled val="1"/>
        </dgm:presLayoutVars>
      </dgm:prSet>
      <dgm:spPr/>
      <dgm:t>
        <a:bodyPr/>
        <a:lstStyle/>
        <a:p>
          <a:endParaRPr lang="en-US"/>
        </a:p>
      </dgm:t>
    </dgm:pt>
    <dgm:pt modelId="{F682E98E-7BFB-4D96-9A0C-5D1E6FC71BBB}" type="pres">
      <dgm:prSet presAssocID="{127D7535-BCBE-4F20-B3E1-5C88586EE4BB}" presName="parTrans" presStyleLbl="sibTrans2D1" presStyleIdx="9" presStyleCnt="10"/>
      <dgm:spPr/>
      <dgm:t>
        <a:bodyPr/>
        <a:lstStyle/>
        <a:p>
          <a:endParaRPr lang="en-US"/>
        </a:p>
      </dgm:t>
    </dgm:pt>
    <dgm:pt modelId="{2AF6E61E-4F57-4CFA-929E-2FD893DBE972}" type="pres">
      <dgm:prSet presAssocID="{127D7535-BCBE-4F20-B3E1-5C88586EE4BB}" presName="connectorText" presStyleLbl="sibTrans2D1" presStyleIdx="9" presStyleCnt="10"/>
      <dgm:spPr/>
      <dgm:t>
        <a:bodyPr/>
        <a:lstStyle/>
        <a:p>
          <a:endParaRPr lang="en-US"/>
        </a:p>
      </dgm:t>
    </dgm:pt>
    <dgm:pt modelId="{42E47A29-08AA-4272-A860-DFB18591014C}" type="pres">
      <dgm:prSet presAssocID="{51C484FD-B5A3-4A1F-96A8-7400D8AF49B8}" presName="node" presStyleLbl="node1" presStyleIdx="9" presStyleCnt="10" custScaleX="104878" custScaleY="116310" custRadScaleRad="106490" custRadScaleInc="16020">
        <dgm:presLayoutVars>
          <dgm:bulletEnabled val="1"/>
        </dgm:presLayoutVars>
      </dgm:prSet>
      <dgm:spPr/>
      <dgm:t>
        <a:bodyPr/>
        <a:lstStyle/>
        <a:p>
          <a:endParaRPr lang="en-US"/>
        </a:p>
      </dgm:t>
    </dgm:pt>
  </dgm:ptLst>
  <dgm:cxnLst>
    <dgm:cxn modelId="{C1438421-D628-40C2-9851-A0C9474704E9}" srcId="{21182A5C-8854-4AC6-BA3A-46C8AC1FD40D}" destId="{3E55137F-FB7C-486B-A9C5-E4C43B5BC3EF}" srcOrd="7" destOrd="0" parTransId="{EDEF65BF-889A-4B52-9CDE-E95474DA8A85}" sibTransId="{60C5BE61-51A6-4207-811B-4C053DEC50A5}"/>
    <dgm:cxn modelId="{919C6855-4550-4F61-A18B-13B33CAD985F}" type="presOf" srcId="{F7046F63-2830-4681-9AAF-CE45680E597C}" destId="{D9F0E034-ED71-41F9-B41D-34E5FDEED900}" srcOrd="0" destOrd="0" presId="urn:microsoft.com/office/officeart/2005/8/layout/radial5"/>
    <dgm:cxn modelId="{C237A193-AFA6-4F29-9653-2F05FF095975}" type="presOf" srcId="{90992FEE-99AD-4E5C-9BDA-F18FCB3A3011}" destId="{DBAB777F-5185-4D85-8E8B-73AA0616A8B2}" srcOrd="1" destOrd="0" presId="urn:microsoft.com/office/officeart/2005/8/layout/radial5"/>
    <dgm:cxn modelId="{435D6EE7-AAC0-4735-B5CD-D6E7AD52CC75}" type="presOf" srcId="{29696968-4485-4549-B777-70EAE5DED5C4}" destId="{093D1501-1EAD-4C12-8E89-C6DEBAF90DC5}" srcOrd="0" destOrd="0" presId="urn:microsoft.com/office/officeart/2005/8/layout/radial5"/>
    <dgm:cxn modelId="{75687678-29A7-4504-B00F-B5104C3F708C}" type="presOf" srcId="{B5500355-1A1F-4E7E-A83D-34FB6FA842F6}" destId="{F35FD2ED-2524-47A5-A269-A3B6ECAC7EE7}" srcOrd="1" destOrd="0" presId="urn:microsoft.com/office/officeart/2005/8/layout/radial5"/>
    <dgm:cxn modelId="{B1F65B04-1BEE-432B-A632-FF9E3FB7FA67}" srcId="{890BD2C7-25AD-4D95-8DAE-A8989B38EA7F}" destId="{21182A5C-8854-4AC6-BA3A-46C8AC1FD40D}" srcOrd="0" destOrd="0" parTransId="{E3C8C5A5-7D50-47BA-BBDD-D474FCD4F3DD}" sibTransId="{7AF6ED0D-37A9-49AC-A6AD-11F65E7F02CC}"/>
    <dgm:cxn modelId="{2031F7EB-145A-4CD1-B456-AC91FADE91D0}" type="presOf" srcId="{B5500355-1A1F-4E7E-A83D-34FB6FA842F6}" destId="{8CA72626-AA02-4166-A98F-BEF4531DCEA2}" srcOrd="0" destOrd="0" presId="urn:microsoft.com/office/officeart/2005/8/layout/radial5"/>
    <dgm:cxn modelId="{971F5DA1-804C-4B11-8B1D-0E89BC0934B9}" srcId="{890BD2C7-25AD-4D95-8DAE-A8989B38EA7F}" destId="{7BD8EF03-009F-4126-B9B5-EF95078BEF5F}" srcOrd="6" destOrd="0" parTransId="{865DBAE1-3509-4A39-B253-56A34F75CBE5}" sibTransId="{C88F3680-21E6-41FC-BDBF-A89EFC476553}"/>
    <dgm:cxn modelId="{550C919D-8432-42E7-AE0F-CD7CDA0EC461}" type="presOf" srcId="{127D7535-BCBE-4F20-B3E1-5C88586EE4BB}" destId="{2AF6E61E-4F57-4CFA-929E-2FD893DBE972}" srcOrd="1" destOrd="0" presId="urn:microsoft.com/office/officeart/2005/8/layout/radial5"/>
    <dgm:cxn modelId="{48045AF5-EF41-4573-B5F8-DD78FF2614AF}" type="presOf" srcId="{51C484FD-B5A3-4A1F-96A8-7400D8AF49B8}" destId="{42E47A29-08AA-4272-A860-DFB18591014C}" srcOrd="0" destOrd="0" presId="urn:microsoft.com/office/officeart/2005/8/layout/radial5"/>
    <dgm:cxn modelId="{D618D422-A726-47FA-BCA0-626F68C082EA}" srcId="{21182A5C-8854-4AC6-BA3A-46C8AC1FD40D}" destId="{51C484FD-B5A3-4A1F-96A8-7400D8AF49B8}" srcOrd="9" destOrd="0" parTransId="{127D7535-BCBE-4F20-B3E1-5C88586EE4BB}" sibTransId="{F56B793D-5CFB-41D4-9CBF-C70A8D03C00F}"/>
    <dgm:cxn modelId="{B1F94953-7D43-4E6F-AFC8-AC410DD66353}" type="presOf" srcId="{50B66C75-D76D-43C4-9EB5-F06ACB0BA9DD}" destId="{0874B6D6-0A5D-4F05-A59C-13496BA8F561}" srcOrd="1" destOrd="0" presId="urn:microsoft.com/office/officeart/2005/8/layout/radial5"/>
    <dgm:cxn modelId="{9776DB59-6BE0-4FA8-869B-15558D362DAA}" type="presOf" srcId="{05AA0C7B-BB5B-4F2E-8271-A15FA46C674E}" destId="{94D3D3A0-026F-4E86-9304-274DAF393065}" srcOrd="0" destOrd="0" presId="urn:microsoft.com/office/officeart/2005/8/layout/radial5"/>
    <dgm:cxn modelId="{81105A78-7560-4460-A8FB-045ECF5763B9}" srcId="{890BD2C7-25AD-4D95-8DAE-A8989B38EA7F}" destId="{DED6A606-647A-415D-A14B-FE2B22707DF6}" srcOrd="3" destOrd="0" parTransId="{015B4934-63CC-4BD7-BD89-D2BD6AD5B46B}" sibTransId="{2538BD08-9642-4B0D-AE03-DCCC355F9110}"/>
    <dgm:cxn modelId="{C680CB67-852C-4212-9BE2-6C7B88104C7E}" type="presOf" srcId="{CC7B68AB-8881-4E12-839C-8EC1B43A412A}" destId="{CF2818E7-3790-42DF-AE99-EB22DCC490FF}" srcOrd="0" destOrd="0" presId="urn:microsoft.com/office/officeart/2005/8/layout/radial5"/>
    <dgm:cxn modelId="{241E146F-20D3-46EB-89A3-DB268EB526B3}" type="presOf" srcId="{4A6E3EC1-5616-4C4E-B216-EFC516ACA44B}" destId="{32A58CAA-DDE2-4ABB-9830-9CC353C49AEB}" srcOrd="0" destOrd="0" presId="urn:microsoft.com/office/officeart/2005/8/layout/radial5"/>
    <dgm:cxn modelId="{12FC298D-972F-40E2-ABA8-EB39DE5A6632}" type="presOf" srcId="{A32BF03F-3F80-4B6B-8E5F-888AD9A6A7B2}" destId="{DB6A9E7D-C438-4491-BD21-916DB9D77951}" srcOrd="1" destOrd="0" presId="urn:microsoft.com/office/officeart/2005/8/layout/radial5"/>
    <dgm:cxn modelId="{264C81DF-7717-4BCA-9321-417EEEF22C77}" type="presOf" srcId="{4D5700AE-10D6-4C79-B12E-DFBE7EF2DDE5}" destId="{7D3B9AEF-AC26-47FC-97E1-6C0B29643837}" srcOrd="0" destOrd="0" presId="urn:microsoft.com/office/officeart/2005/8/layout/radial5"/>
    <dgm:cxn modelId="{A84781DC-5BEE-4E2C-985E-1F2475C2C802}" type="presOf" srcId="{2610B49E-BACD-45A4-BC6A-0712BDCE2C47}" destId="{7D0ECC14-6BFC-4DCE-9AFA-E488F80815AD}" srcOrd="0" destOrd="0" presId="urn:microsoft.com/office/officeart/2005/8/layout/radial5"/>
    <dgm:cxn modelId="{3B3EA013-EDE8-4128-8707-B49CAD0DF824}" srcId="{890BD2C7-25AD-4D95-8DAE-A8989B38EA7F}" destId="{EAFD5001-8663-4411-9E28-B99DAFF56CD8}" srcOrd="4" destOrd="0" parTransId="{DB7DDE37-D5E0-448A-AA29-F07365471BE8}" sibTransId="{FE7ACBF4-57E0-401A-A011-2E88994DBE52}"/>
    <dgm:cxn modelId="{5DD73CE1-7791-4352-8F52-63C9AE35269E}" type="presOf" srcId="{5952FA60-A968-4922-8B1E-A2A19D7D6D8D}" destId="{44AC5394-B8DD-4295-B26A-59916E3A4DD8}" srcOrd="0" destOrd="0" presId="urn:microsoft.com/office/officeart/2005/8/layout/radial5"/>
    <dgm:cxn modelId="{133FF9EE-07D7-4A43-95B3-8CBC91A9D3F7}" srcId="{21182A5C-8854-4AC6-BA3A-46C8AC1FD40D}" destId="{05AA0C7B-BB5B-4F2E-8271-A15FA46C674E}" srcOrd="5" destOrd="0" parTransId="{90992FEE-99AD-4E5C-9BDA-F18FCB3A3011}" sibTransId="{9FDB56BD-4076-463B-8B12-1567AE9A6BBF}"/>
    <dgm:cxn modelId="{01560946-0617-4F8B-9CEC-F99DBE1F681A}" srcId="{21182A5C-8854-4AC6-BA3A-46C8AC1FD40D}" destId="{4D5700AE-10D6-4C79-B12E-DFBE7EF2DDE5}" srcOrd="8" destOrd="0" parTransId="{50B66C75-D76D-43C4-9EB5-F06ACB0BA9DD}" sibTransId="{0C1DB292-A611-43BD-965E-AC5E57E23EF8}"/>
    <dgm:cxn modelId="{1E955876-871B-4823-8879-E3B6583C0F1A}" type="presOf" srcId="{3E55137F-FB7C-486B-A9C5-E4C43B5BC3EF}" destId="{72E0DF22-A533-4968-B0F6-EE181F9B70C3}" srcOrd="0" destOrd="0" presId="urn:microsoft.com/office/officeart/2005/8/layout/radial5"/>
    <dgm:cxn modelId="{57060121-F6DB-410D-82D4-A954A734F868}" type="presOf" srcId="{F7046F63-2830-4681-9AAF-CE45680E597C}" destId="{426CB05E-7D9D-42B8-9FB5-536EF9EDBED0}" srcOrd="1" destOrd="0" presId="urn:microsoft.com/office/officeart/2005/8/layout/radial5"/>
    <dgm:cxn modelId="{7ADD14D5-9910-46F9-BF2E-ACCAD108B614}" type="presOf" srcId="{EDEF65BF-889A-4B52-9CDE-E95474DA8A85}" destId="{50A04F73-9130-440F-9C95-3D15761CDE55}" srcOrd="1" destOrd="0" presId="urn:microsoft.com/office/officeart/2005/8/layout/radial5"/>
    <dgm:cxn modelId="{0BDC03C1-0E11-4D05-9D80-3BBB93D2E5D9}" type="presOf" srcId="{50B66C75-D76D-43C4-9EB5-F06ACB0BA9DD}" destId="{D2BCD1E4-A0E8-4955-9EE2-E6B502171E28}" srcOrd="0" destOrd="0" presId="urn:microsoft.com/office/officeart/2005/8/layout/radial5"/>
    <dgm:cxn modelId="{44B5A9E9-B3CC-44B7-9F58-533ADCB8A589}" type="presOf" srcId="{9D4A94F1-EAF5-4872-85CA-8D0A5C7A44E5}" destId="{F441BA1D-AE16-41F3-AF34-B63398AE85D6}" srcOrd="1" destOrd="0" presId="urn:microsoft.com/office/officeart/2005/8/layout/radial5"/>
    <dgm:cxn modelId="{8D45ADD9-CB03-4A14-86DD-570FB663BA6C}" type="presOf" srcId="{EDEF65BF-889A-4B52-9CDE-E95474DA8A85}" destId="{8982F430-1A2A-4312-8979-7FD628D39DED}" srcOrd="0" destOrd="0" presId="urn:microsoft.com/office/officeart/2005/8/layout/radial5"/>
    <dgm:cxn modelId="{5AAC5FAA-EA69-4466-A026-7215927A3E08}" type="presOf" srcId="{29696968-4485-4549-B777-70EAE5DED5C4}" destId="{00B3E8B3-AEE7-48EB-949A-22CE5A41A18F}" srcOrd="1" destOrd="0" presId="urn:microsoft.com/office/officeart/2005/8/layout/radial5"/>
    <dgm:cxn modelId="{31514489-70C1-43B6-A2EF-813AE445334C}" srcId="{21182A5C-8854-4AC6-BA3A-46C8AC1FD40D}" destId="{CC7B68AB-8881-4E12-839C-8EC1B43A412A}" srcOrd="6" destOrd="0" parTransId="{9D4A94F1-EAF5-4872-85CA-8D0A5C7A44E5}" sibTransId="{99691CC7-A6FB-4B4A-A63B-1AB220BD3019}"/>
    <dgm:cxn modelId="{B2D3EF02-ABC7-401F-BFE0-56CADE6C23A7}" srcId="{890BD2C7-25AD-4D95-8DAE-A8989B38EA7F}" destId="{D04340BF-A507-4906-8EFD-07B9AB086887}" srcOrd="2" destOrd="0" parTransId="{312854C0-1118-4354-AC4D-E35CB284F46B}" sibTransId="{8F544509-2DDD-42F8-9CFD-5FBFDFAD907E}"/>
    <dgm:cxn modelId="{074AA7E9-9999-4B78-B3EA-2339DA442586}" type="presOf" srcId="{9D4A94F1-EAF5-4872-85CA-8D0A5C7A44E5}" destId="{6582061B-A49E-43E5-9EF6-07FE7B872F32}" srcOrd="0" destOrd="0" presId="urn:microsoft.com/office/officeart/2005/8/layout/radial5"/>
    <dgm:cxn modelId="{FD72E08B-3B7D-4AEA-91E8-BC9E232885E7}" srcId="{21182A5C-8854-4AC6-BA3A-46C8AC1FD40D}" destId="{4A6E3EC1-5616-4C4E-B216-EFC516ACA44B}" srcOrd="4" destOrd="0" parTransId="{A32BF03F-3F80-4B6B-8E5F-888AD9A6A7B2}" sibTransId="{E730FBB9-F6AB-4FFE-8614-73558A7D381C}"/>
    <dgm:cxn modelId="{83BE0108-5750-499E-B87A-CC51186FD70F}" srcId="{21182A5C-8854-4AC6-BA3A-46C8AC1FD40D}" destId="{5952FA60-A968-4922-8B1E-A2A19D7D6D8D}" srcOrd="0" destOrd="0" parTransId="{A3A81C09-15D5-4B0F-94CF-492F375DF0E9}" sibTransId="{0245A48E-3B56-46BC-8439-FECDF505A72C}"/>
    <dgm:cxn modelId="{1AFA3052-0351-443F-834F-DCFE30F6D0FC}" srcId="{890BD2C7-25AD-4D95-8DAE-A8989B38EA7F}" destId="{EE75619D-BD5C-4F3A-90BF-4233E3FEC955}" srcOrd="5" destOrd="0" parTransId="{81D0255C-C7D2-45DD-82BA-EE8182B68E62}" sibTransId="{399749D2-D4A4-4DD3-911E-FC74EC7E5936}"/>
    <dgm:cxn modelId="{652C1E0B-4C61-4518-BAB1-439D3212B7D0}" srcId="{21182A5C-8854-4AC6-BA3A-46C8AC1FD40D}" destId="{2610B49E-BACD-45A4-BC6A-0712BDCE2C47}" srcOrd="1" destOrd="0" parTransId="{29696968-4485-4549-B777-70EAE5DED5C4}" sibTransId="{A57C119C-9A56-4C11-BD8E-EFD66D561F18}"/>
    <dgm:cxn modelId="{FE46E4C5-E02E-4C95-9003-9F03DF168255}" type="presOf" srcId="{A32BF03F-3F80-4B6B-8E5F-888AD9A6A7B2}" destId="{02668744-2820-4ED5-8A1C-6FB25FA8008A}" srcOrd="0" destOrd="0" presId="urn:microsoft.com/office/officeart/2005/8/layout/radial5"/>
    <dgm:cxn modelId="{F2E206E4-EC26-48BE-85BD-170867443628}" type="presOf" srcId="{A3A81C09-15D5-4B0F-94CF-492F375DF0E9}" destId="{69526E33-5EFF-49F2-B892-B08CA6289C1C}" srcOrd="0" destOrd="0" presId="urn:microsoft.com/office/officeart/2005/8/layout/radial5"/>
    <dgm:cxn modelId="{8B63BBE7-46B9-4E86-AFF1-328314B77947}" type="presOf" srcId="{90992FEE-99AD-4E5C-9BDA-F18FCB3A3011}" destId="{A21952C6-B4CF-44B0-B0EA-A2298EEB97E9}" srcOrd="0" destOrd="0" presId="urn:microsoft.com/office/officeart/2005/8/layout/radial5"/>
    <dgm:cxn modelId="{CC15C66E-163B-42E3-94D7-948A30586280}" srcId="{890BD2C7-25AD-4D95-8DAE-A8989B38EA7F}" destId="{B18EA1A2-5E17-4352-99EC-DB0876117848}" srcOrd="1" destOrd="0" parTransId="{D22F565C-583A-4357-AF93-0BAF22CB07D0}" sibTransId="{F9C8F405-CAFF-41A3-936C-2CC11B22697F}"/>
    <dgm:cxn modelId="{03307D83-DCF3-443C-B12D-F6033F54D121}" type="presOf" srcId="{D3D6B6EB-913C-47DF-A1DE-C874F14E05EF}" destId="{A9365C57-22F6-4E36-BA00-C24C42D04B84}" srcOrd="0" destOrd="0" presId="urn:microsoft.com/office/officeart/2005/8/layout/radial5"/>
    <dgm:cxn modelId="{DAFA8892-AEE3-49CA-8C19-E20AF37770F4}" type="presOf" srcId="{127D7535-BCBE-4F20-B3E1-5C88586EE4BB}" destId="{F682E98E-7BFB-4D96-9A0C-5D1E6FC71BBB}" srcOrd="0" destOrd="0" presId="urn:microsoft.com/office/officeart/2005/8/layout/radial5"/>
    <dgm:cxn modelId="{689FA576-2417-405D-ABAD-D80B72232E05}" type="presOf" srcId="{21182A5C-8854-4AC6-BA3A-46C8AC1FD40D}" destId="{29601AE8-0E3E-43FF-A39A-AEF4F09FAD64}" srcOrd="0" destOrd="0" presId="urn:microsoft.com/office/officeart/2005/8/layout/radial5"/>
    <dgm:cxn modelId="{31053826-8AA8-423F-90FF-D3CD8E5AF1D6}" type="presOf" srcId="{A3A81C09-15D5-4B0F-94CF-492F375DF0E9}" destId="{47CF610E-8B0C-40A2-91FD-CD3030F19CFF}" srcOrd="1" destOrd="0" presId="urn:microsoft.com/office/officeart/2005/8/layout/radial5"/>
    <dgm:cxn modelId="{2D9892EF-263C-467A-89B6-EE3729C3604E}" type="presOf" srcId="{890BD2C7-25AD-4D95-8DAE-A8989B38EA7F}" destId="{513AC732-FDEF-4A47-BC82-D8EAFA7D3F1D}" srcOrd="0" destOrd="0" presId="urn:microsoft.com/office/officeart/2005/8/layout/radial5"/>
    <dgm:cxn modelId="{320F97C2-7F19-4C93-9ECD-193CD5AE8292}" srcId="{21182A5C-8854-4AC6-BA3A-46C8AC1FD40D}" destId="{D3D6B6EB-913C-47DF-A1DE-C874F14E05EF}" srcOrd="2" destOrd="0" parTransId="{F7046F63-2830-4681-9AAF-CE45680E597C}" sibTransId="{564188EF-A079-4602-A797-F6FA22BDE3AF}"/>
    <dgm:cxn modelId="{8A84E729-E94E-434A-9A07-2805F5029014}" type="presOf" srcId="{741B2D6B-D85D-4B2F-97F8-9FA5CD3A41DF}" destId="{22612EBD-3224-49BA-A1DD-5D1A50E05E17}" srcOrd="0" destOrd="0" presId="urn:microsoft.com/office/officeart/2005/8/layout/radial5"/>
    <dgm:cxn modelId="{D549125B-D23B-492A-8773-3739341568D2}" srcId="{21182A5C-8854-4AC6-BA3A-46C8AC1FD40D}" destId="{741B2D6B-D85D-4B2F-97F8-9FA5CD3A41DF}" srcOrd="3" destOrd="0" parTransId="{B5500355-1A1F-4E7E-A83D-34FB6FA842F6}" sibTransId="{D204B67F-C702-4513-8B75-9AAB32DB6AC1}"/>
    <dgm:cxn modelId="{A8C0A4D9-C2AE-4B59-8E1F-64A5148DA3DF}" type="presParOf" srcId="{513AC732-FDEF-4A47-BC82-D8EAFA7D3F1D}" destId="{29601AE8-0E3E-43FF-A39A-AEF4F09FAD64}" srcOrd="0" destOrd="0" presId="urn:microsoft.com/office/officeart/2005/8/layout/radial5"/>
    <dgm:cxn modelId="{C49D6E65-A03A-489C-92DB-B8D58C8A369B}" type="presParOf" srcId="{513AC732-FDEF-4A47-BC82-D8EAFA7D3F1D}" destId="{69526E33-5EFF-49F2-B892-B08CA6289C1C}" srcOrd="1" destOrd="0" presId="urn:microsoft.com/office/officeart/2005/8/layout/radial5"/>
    <dgm:cxn modelId="{D6355D3D-2ECC-4561-A49D-EC736B21154F}" type="presParOf" srcId="{69526E33-5EFF-49F2-B892-B08CA6289C1C}" destId="{47CF610E-8B0C-40A2-91FD-CD3030F19CFF}" srcOrd="0" destOrd="0" presId="urn:microsoft.com/office/officeart/2005/8/layout/radial5"/>
    <dgm:cxn modelId="{403B05D0-6F19-45B2-BF18-0CFC75AEF0BC}" type="presParOf" srcId="{513AC732-FDEF-4A47-BC82-D8EAFA7D3F1D}" destId="{44AC5394-B8DD-4295-B26A-59916E3A4DD8}" srcOrd="2" destOrd="0" presId="urn:microsoft.com/office/officeart/2005/8/layout/radial5"/>
    <dgm:cxn modelId="{2383015D-158B-4D45-838C-2E472A3DD613}" type="presParOf" srcId="{513AC732-FDEF-4A47-BC82-D8EAFA7D3F1D}" destId="{093D1501-1EAD-4C12-8E89-C6DEBAF90DC5}" srcOrd="3" destOrd="0" presId="urn:microsoft.com/office/officeart/2005/8/layout/radial5"/>
    <dgm:cxn modelId="{34A58FD6-D4DC-44E1-8E18-972E72300504}" type="presParOf" srcId="{093D1501-1EAD-4C12-8E89-C6DEBAF90DC5}" destId="{00B3E8B3-AEE7-48EB-949A-22CE5A41A18F}" srcOrd="0" destOrd="0" presId="urn:microsoft.com/office/officeart/2005/8/layout/radial5"/>
    <dgm:cxn modelId="{4A9F222A-02F1-4C04-B1A3-BD7D0D54AFF0}" type="presParOf" srcId="{513AC732-FDEF-4A47-BC82-D8EAFA7D3F1D}" destId="{7D0ECC14-6BFC-4DCE-9AFA-E488F80815AD}" srcOrd="4" destOrd="0" presId="urn:microsoft.com/office/officeart/2005/8/layout/radial5"/>
    <dgm:cxn modelId="{20CA7EBB-AA2C-469B-A3C2-D9F3F96F2E7A}" type="presParOf" srcId="{513AC732-FDEF-4A47-BC82-D8EAFA7D3F1D}" destId="{D9F0E034-ED71-41F9-B41D-34E5FDEED900}" srcOrd="5" destOrd="0" presId="urn:microsoft.com/office/officeart/2005/8/layout/radial5"/>
    <dgm:cxn modelId="{13222AFE-8ABA-417C-BD64-766DF029FCA4}" type="presParOf" srcId="{D9F0E034-ED71-41F9-B41D-34E5FDEED900}" destId="{426CB05E-7D9D-42B8-9FB5-536EF9EDBED0}" srcOrd="0" destOrd="0" presId="urn:microsoft.com/office/officeart/2005/8/layout/radial5"/>
    <dgm:cxn modelId="{D7C4540C-499B-46AB-BC32-4C260ED4C855}" type="presParOf" srcId="{513AC732-FDEF-4A47-BC82-D8EAFA7D3F1D}" destId="{A9365C57-22F6-4E36-BA00-C24C42D04B84}" srcOrd="6" destOrd="0" presId="urn:microsoft.com/office/officeart/2005/8/layout/radial5"/>
    <dgm:cxn modelId="{184D8859-D707-4D80-82F1-351117589409}" type="presParOf" srcId="{513AC732-FDEF-4A47-BC82-D8EAFA7D3F1D}" destId="{8CA72626-AA02-4166-A98F-BEF4531DCEA2}" srcOrd="7" destOrd="0" presId="urn:microsoft.com/office/officeart/2005/8/layout/radial5"/>
    <dgm:cxn modelId="{910BB517-04B5-464D-BF51-73C9B2AD4612}" type="presParOf" srcId="{8CA72626-AA02-4166-A98F-BEF4531DCEA2}" destId="{F35FD2ED-2524-47A5-A269-A3B6ECAC7EE7}" srcOrd="0" destOrd="0" presId="urn:microsoft.com/office/officeart/2005/8/layout/radial5"/>
    <dgm:cxn modelId="{6494C389-BF67-4745-8634-B6FC89472C7E}" type="presParOf" srcId="{513AC732-FDEF-4A47-BC82-D8EAFA7D3F1D}" destId="{22612EBD-3224-49BA-A1DD-5D1A50E05E17}" srcOrd="8" destOrd="0" presId="urn:microsoft.com/office/officeart/2005/8/layout/radial5"/>
    <dgm:cxn modelId="{BB3E21B6-223D-47E9-BA35-93D4A65F07F1}" type="presParOf" srcId="{513AC732-FDEF-4A47-BC82-D8EAFA7D3F1D}" destId="{02668744-2820-4ED5-8A1C-6FB25FA8008A}" srcOrd="9" destOrd="0" presId="urn:microsoft.com/office/officeart/2005/8/layout/radial5"/>
    <dgm:cxn modelId="{A6A5FB1F-23F0-4987-9968-777C6D8A357F}" type="presParOf" srcId="{02668744-2820-4ED5-8A1C-6FB25FA8008A}" destId="{DB6A9E7D-C438-4491-BD21-916DB9D77951}" srcOrd="0" destOrd="0" presId="urn:microsoft.com/office/officeart/2005/8/layout/radial5"/>
    <dgm:cxn modelId="{81CB7405-B1BE-480A-82D4-E233AF2F3573}" type="presParOf" srcId="{513AC732-FDEF-4A47-BC82-D8EAFA7D3F1D}" destId="{32A58CAA-DDE2-4ABB-9830-9CC353C49AEB}" srcOrd="10" destOrd="0" presId="urn:microsoft.com/office/officeart/2005/8/layout/radial5"/>
    <dgm:cxn modelId="{7BF97BF2-B527-467A-B02C-777E9E05D4E1}" type="presParOf" srcId="{513AC732-FDEF-4A47-BC82-D8EAFA7D3F1D}" destId="{A21952C6-B4CF-44B0-B0EA-A2298EEB97E9}" srcOrd="11" destOrd="0" presId="urn:microsoft.com/office/officeart/2005/8/layout/radial5"/>
    <dgm:cxn modelId="{A58164A9-13CA-46F7-B598-F1327C4D5CC9}" type="presParOf" srcId="{A21952C6-B4CF-44B0-B0EA-A2298EEB97E9}" destId="{DBAB777F-5185-4D85-8E8B-73AA0616A8B2}" srcOrd="0" destOrd="0" presId="urn:microsoft.com/office/officeart/2005/8/layout/radial5"/>
    <dgm:cxn modelId="{AEB22F8D-E4D2-43C2-83D3-C377510AB062}" type="presParOf" srcId="{513AC732-FDEF-4A47-BC82-D8EAFA7D3F1D}" destId="{94D3D3A0-026F-4E86-9304-274DAF393065}" srcOrd="12" destOrd="0" presId="urn:microsoft.com/office/officeart/2005/8/layout/radial5"/>
    <dgm:cxn modelId="{99A23FFA-3681-41E6-8E35-6B44691FB99A}" type="presParOf" srcId="{513AC732-FDEF-4A47-BC82-D8EAFA7D3F1D}" destId="{6582061B-A49E-43E5-9EF6-07FE7B872F32}" srcOrd="13" destOrd="0" presId="urn:microsoft.com/office/officeart/2005/8/layout/radial5"/>
    <dgm:cxn modelId="{02E3EBF4-6C1E-4727-B540-A979DD396ADA}" type="presParOf" srcId="{6582061B-A49E-43E5-9EF6-07FE7B872F32}" destId="{F441BA1D-AE16-41F3-AF34-B63398AE85D6}" srcOrd="0" destOrd="0" presId="urn:microsoft.com/office/officeart/2005/8/layout/radial5"/>
    <dgm:cxn modelId="{38529C3B-C154-4DCF-9509-71889A5B34DA}" type="presParOf" srcId="{513AC732-FDEF-4A47-BC82-D8EAFA7D3F1D}" destId="{CF2818E7-3790-42DF-AE99-EB22DCC490FF}" srcOrd="14" destOrd="0" presId="urn:microsoft.com/office/officeart/2005/8/layout/radial5"/>
    <dgm:cxn modelId="{439C91A5-F834-489B-A724-ECDF03950B11}" type="presParOf" srcId="{513AC732-FDEF-4A47-BC82-D8EAFA7D3F1D}" destId="{8982F430-1A2A-4312-8979-7FD628D39DED}" srcOrd="15" destOrd="0" presId="urn:microsoft.com/office/officeart/2005/8/layout/radial5"/>
    <dgm:cxn modelId="{7438B022-4C8E-41AD-AC31-840F8CA2D404}" type="presParOf" srcId="{8982F430-1A2A-4312-8979-7FD628D39DED}" destId="{50A04F73-9130-440F-9C95-3D15761CDE55}" srcOrd="0" destOrd="0" presId="urn:microsoft.com/office/officeart/2005/8/layout/radial5"/>
    <dgm:cxn modelId="{972748C2-2CF3-4859-9DCD-50542F34E5D1}" type="presParOf" srcId="{513AC732-FDEF-4A47-BC82-D8EAFA7D3F1D}" destId="{72E0DF22-A533-4968-B0F6-EE181F9B70C3}" srcOrd="16" destOrd="0" presId="urn:microsoft.com/office/officeart/2005/8/layout/radial5"/>
    <dgm:cxn modelId="{ACF8D8AA-57E3-47B0-9D81-1F80D3CEC35C}" type="presParOf" srcId="{513AC732-FDEF-4A47-BC82-D8EAFA7D3F1D}" destId="{D2BCD1E4-A0E8-4955-9EE2-E6B502171E28}" srcOrd="17" destOrd="0" presId="urn:microsoft.com/office/officeart/2005/8/layout/radial5"/>
    <dgm:cxn modelId="{0E57FC5D-7E0F-4374-AA57-A2A7F97F9DDF}" type="presParOf" srcId="{D2BCD1E4-A0E8-4955-9EE2-E6B502171E28}" destId="{0874B6D6-0A5D-4F05-A59C-13496BA8F561}" srcOrd="0" destOrd="0" presId="urn:microsoft.com/office/officeart/2005/8/layout/radial5"/>
    <dgm:cxn modelId="{4535E43B-8A9D-4910-B440-B22BE0437688}" type="presParOf" srcId="{513AC732-FDEF-4A47-BC82-D8EAFA7D3F1D}" destId="{7D3B9AEF-AC26-47FC-97E1-6C0B29643837}" srcOrd="18" destOrd="0" presId="urn:microsoft.com/office/officeart/2005/8/layout/radial5"/>
    <dgm:cxn modelId="{386AB5C3-CDA4-4723-BF03-C5BC4FA89449}" type="presParOf" srcId="{513AC732-FDEF-4A47-BC82-D8EAFA7D3F1D}" destId="{F682E98E-7BFB-4D96-9A0C-5D1E6FC71BBB}" srcOrd="19" destOrd="0" presId="urn:microsoft.com/office/officeart/2005/8/layout/radial5"/>
    <dgm:cxn modelId="{039E4433-8C62-4D0F-A592-48E4BAAAC74B}" type="presParOf" srcId="{F682E98E-7BFB-4D96-9A0C-5D1E6FC71BBB}" destId="{2AF6E61E-4F57-4CFA-929E-2FD893DBE972}" srcOrd="0" destOrd="0" presId="urn:microsoft.com/office/officeart/2005/8/layout/radial5"/>
    <dgm:cxn modelId="{17E77C7B-4CED-4B67-B740-4A2E097FCF48}" type="presParOf" srcId="{513AC732-FDEF-4A47-BC82-D8EAFA7D3F1D}" destId="{42E47A29-08AA-4272-A860-DFB18591014C}" srcOrd="20"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B563C-D8ED-43F7-9C0B-3F7E3C53BEBF}">
      <dsp:nvSpPr>
        <dsp:cNvPr id="0" name=""/>
        <dsp:cNvSpPr/>
      </dsp:nvSpPr>
      <dsp:spPr>
        <a:xfrm>
          <a:off x="4150256" y="1496868"/>
          <a:ext cx="2711870" cy="1867926"/>
        </a:xfrm>
        <a:prstGeom prst="ellipse">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prstTxWarp prst="textPlain">
            <a:avLst/>
          </a:prstTxWarp>
          <a:noAutofit/>
        </a:bodyPr>
        <a:lstStyle/>
        <a:p>
          <a:pPr lvl="0" algn="ctr" defTabSz="1422400">
            <a:lnSpc>
              <a:spcPct val="90000"/>
            </a:lnSpc>
            <a:spcBef>
              <a:spcPct val="0"/>
            </a:spcBef>
            <a:spcAft>
              <a:spcPct val="35000"/>
            </a:spcAft>
          </a:pPr>
          <a:r>
            <a:rPr lang="bn-IN" sz="3200" b="0" kern="1200" cap="none" spc="0"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সহায়ক কর্মকান্ড</a:t>
          </a:r>
          <a:endParaRPr lang="en-US" sz="3200" b="0" kern="1200" cap="none" spc="0"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dsp:txBody>
      <dsp:txXfrm>
        <a:off x="4547400" y="1770419"/>
        <a:ext cx="1917582" cy="1320824"/>
      </dsp:txXfrm>
    </dsp:sp>
    <dsp:sp modelId="{ECADC7A3-FC17-428D-8A90-A352D50775C7}">
      <dsp:nvSpPr>
        <dsp:cNvPr id="0" name=""/>
        <dsp:cNvSpPr/>
      </dsp:nvSpPr>
      <dsp:spPr>
        <a:xfrm rot="15842283">
          <a:off x="5257984" y="1052243"/>
          <a:ext cx="253629" cy="4323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rot="10800000">
        <a:off x="5299980" y="1176559"/>
        <a:ext cx="177540" cy="259432"/>
      </dsp:txXfrm>
    </dsp:sp>
    <dsp:sp modelId="{E81B432C-7FD2-4F58-8DF5-4E8FE9228CD6}">
      <dsp:nvSpPr>
        <dsp:cNvPr id="0" name=""/>
        <dsp:cNvSpPr/>
      </dsp:nvSpPr>
      <dsp:spPr>
        <a:xfrm>
          <a:off x="4530094" y="-30486"/>
          <a:ext cx="1548300" cy="105513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FF0000"/>
              </a:solidFill>
              <a:latin typeface="NikoshBAN" panose="02000000000000000000" pitchFamily="2" charset="0"/>
              <a:cs typeface="NikoshBAN" panose="02000000000000000000" pitchFamily="2" charset="0"/>
            </a:rPr>
            <a:t>কাঠ</a:t>
          </a:r>
          <a:r>
            <a:rPr lang="bn-IN" sz="2800" kern="1200" dirty="0" smtClean="0">
              <a:latin typeface="NikoshBAN" panose="02000000000000000000" pitchFamily="2" charset="0"/>
              <a:cs typeface="NikoshBAN" panose="02000000000000000000" pitchFamily="2" charset="0"/>
            </a:rPr>
            <a:t> </a:t>
          </a:r>
          <a:r>
            <a:rPr lang="bn-IN" sz="2800" kern="1200" dirty="0" smtClean="0">
              <a:solidFill>
                <a:srgbClr val="FF0000"/>
              </a:solidFill>
              <a:latin typeface="NikoshBAN" panose="02000000000000000000" pitchFamily="2" charset="0"/>
              <a:cs typeface="NikoshBAN" panose="02000000000000000000" pitchFamily="2" charset="0"/>
            </a:rPr>
            <a:t>পোড়ানো ধোঁয়া</a:t>
          </a:r>
          <a:endParaRPr lang="en-US" sz="2800" kern="1200" dirty="0">
            <a:solidFill>
              <a:srgbClr val="FF0000"/>
            </a:solidFill>
            <a:latin typeface="NikoshBAN" panose="02000000000000000000" pitchFamily="2" charset="0"/>
            <a:cs typeface="NikoshBAN" panose="02000000000000000000" pitchFamily="2" charset="0"/>
          </a:endParaRPr>
        </a:p>
      </dsp:txBody>
      <dsp:txXfrm>
        <a:off x="4756837" y="124035"/>
        <a:ext cx="1094814" cy="746093"/>
      </dsp:txXfrm>
    </dsp:sp>
    <dsp:sp modelId="{AC536BD3-4092-4B91-AF14-502D8E532E97}">
      <dsp:nvSpPr>
        <dsp:cNvPr id="0" name=""/>
        <dsp:cNvSpPr/>
      </dsp:nvSpPr>
      <dsp:spPr>
        <a:xfrm rot="18911808">
          <a:off x="6318323" y="1277047"/>
          <a:ext cx="263844" cy="4323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a:off x="6329819" y="1391413"/>
        <a:ext cx="184691" cy="259432"/>
      </dsp:txXfrm>
    </dsp:sp>
    <dsp:sp modelId="{EF279421-D8B7-4A56-A84A-BB2F0784BCDB}">
      <dsp:nvSpPr>
        <dsp:cNvPr id="0" name=""/>
        <dsp:cNvSpPr/>
      </dsp:nvSpPr>
      <dsp:spPr>
        <a:xfrm>
          <a:off x="5836571" y="283911"/>
          <a:ext cx="2585499" cy="106980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শিল্প ও কলকারখানার ধোঁয়া</a:t>
          </a:r>
          <a:endParaRPr lang="en-US" sz="3200" kern="1200" dirty="0">
            <a:solidFill>
              <a:srgbClr val="FF0000"/>
            </a:solidFill>
            <a:latin typeface="NikoshBAN" panose="02000000000000000000" pitchFamily="2" charset="0"/>
            <a:cs typeface="NikoshBAN" panose="02000000000000000000" pitchFamily="2" charset="0"/>
          </a:endParaRPr>
        </a:p>
      </dsp:txBody>
      <dsp:txXfrm>
        <a:off x="6215209" y="440580"/>
        <a:ext cx="1828223" cy="756468"/>
      </dsp:txXfrm>
    </dsp:sp>
    <dsp:sp modelId="{F315F6D9-63E2-44ED-9A81-02587DDADECB}">
      <dsp:nvSpPr>
        <dsp:cNvPr id="0" name=""/>
        <dsp:cNvSpPr/>
      </dsp:nvSpPr>
      <dsp:spPr>
        <a:xfrm rot="20929140">
          <a:off x="6941996" y="1897918"/>
          <a:ext cx="333074" cy="4323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a:off x="6942944" y="1994083"/>
        <a:ext cx="233152" cy="259432"/>
      </dsp:txXfrm>
    </dsp:sp>
    <dsp:sp modelId="{B8A1E360-EBB7-411F-B6C4-B7141BA0979E}">
      <dsp:nvSpPr>
        <dsp:cNvPr id="0" name=""/>
        <dsp:cNvSpPr/>
      </dsp:nvSpPr>
      <dsp:spPr>
        <a:xfrm>
          <a:off x="7224653" y="1659311"/>
          <a:ext cx="1911800" cy="48580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বনাঞ্চল উজাড়</a:t>
          </a:r>
          <a:endParaRPr lang="en-US" sz="3200" kern="1200" dirty="0">
            <a:solidFill>
              <a:srgbClr val="FF0000"/>
            </a:solidFill>
            <a:latin typeface="NikoshBAN" panose="02000000000000000000" pitchFamily="2" charset="0"/>
            <a:cs typeface="NikoshBAN" panose="02000000000000000000" pitchFamily="2" charset="0"/>
          </a:endParaRPr>
        </a:p>
      </dsp:txBody>
      <dsp:txXfrm>
        <a:off x="7504630" y="1730456"/>
        <a:ext cx="1351846" cy="343519"/>
      </dsp:txXfrm>
    </dsp:sp>
    <dsp:sp modelId="{85FD42D3-C44D-417F-B50E-AB0767C2F98E}">
      <dsp:nvSpPr>
        <dsp:cNvPr id="0" name=""/>
        <dsp:cNvSpPr/>
      </dsp:nvSpPr>
      <dsp:spPr>
        <a:xfrm rot="642828">
          <a:off x="7056566" y="2565534"/>
          <a:ext cx="608476" cy="4323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a:off x="7057697" y="2639954"/>
        <a:ext cx="478760" cy="259432"/>
      </dsp:txXfrm>
    </dsp:sp>
    <dsp:sp modelId="{5FD557D8-06CB-40EB-9CC6-88F518C8DD2A}">
      <dsp:nvSpPr>
        <dsp:cNvPr id="0" name=""/>
        <dsp:cNvSpPr/>
      </dsp:nvSpPr>
      <dsp:spPr>
        <a:xfrm>
          <a:off x="7858320" y="2292822"/>
          <a:ext cx="3156860" cy="176335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কৃষির সম্প্রসারণ ও জমিতে অধিককীটনাশক প্রয়োগ</a:t>
          </a:r>
          <a:endParaRPr lang="en-US" sz="3200" kern="1200" dirty="0">
            <a:solidFill>
              <a:srgbClr val="FF0000"/>
            </a:solidFill>
            <a:latin typeface="NikoshBAN" panose="02000000000000000000" pitchFamily="2" charset="0"/>
            <a:cs typeface="NikoshBAN" panose="02000000000000000000" pitchFamily="2" charset="0"/>
          </a:endParaRPr>
        </a:p>
      </dsp:txBody>
      <dsp:txXfrm>
        <a:off x="8320631" y="2551059"/>
        <a:ext cx="2232238" cy="1246880"/>
      </dsp:txXfrm>
    </dsp:sp>
    <dsp:sp modelId="{2E0C909B-5DAB-4317-9495-487B7BFA94A0}">
      <dsp:nvSpPr>
        <dsp:cNvPr id="0" name=""/>
        <dsp:cNvSpPr/>
      </dsp:nvSpPr>
      <dsp:spPr>
        <a:xfrm rot="2660928">
          <a:off x="6339369" y="3194212"/>
          <a:ext cx="337838" cy="432386"/>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a:off x="6353807" y="3245266"/>
        <a:ext cx="236487" cy="259432"/>
      </dsp:txXfrm>
    </dsp:sp>
    <dsp:sp modelId="{1BEE109D-0EC5-4088-8A75-6D8843055358}">
      <dsp:nvSpPr>
        <dsp:cNvPr id="0" name=""/>
        <dsp:cNvSpPr/>
      </dsp:nvSpPr>
      <dsp:spPr>
        <a:xfrm>
          <a:off x="6240728" y="3565903"/>
          <a:ext cx="1997463" cy="111847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শিল্প</a:t>
          </a:r>
          <a:r>
            <a:rPr lang="en-US" sz="3200" kern="1200" dirty="0" smtClean="0">
              <a:solidFill>
                <a:srgbClr val="FF0000"/>
              </a:solidFill>
              <a:latin typeface="NikoshBAN" panose="02000000000000000000" pitchFamily="2" charset="0"/>
              <a:cs typeface="NikoshBAN" panose="02000000000000000000" pitchFamily="2" charset="0"/>
            </a:rPr>
            <a:t> </a:t>
          </a:r>
          <a:r>
            <a:rPr lang="bn-IN" sz="3200" kern="1200" dirty="0" smtClean="0">
              <a:solidFill>
                <a:srgbClr val="FF0000"/>
              </a:solidFill>
              <a:latin typeface="NikoshBAN" panose="02000000000000000000" pitchFamily="2" charset="0"/>
              <a:cs typeface="NikoshBAN" panose="02000000000000000000" pitchFamily="2" charset="0"/>
            </a:rPr>
            <a:t>কলকারখানার বর্জ্য</a:t>
          </a:r>
          <a:endParaRPr lang="en-US" sz="3200" kern="1200" dirty="0">
            <a:solidFill>
              <a:srgbClr val="FF0000"/>
            </a:solidFill>
            <a:latin typeface="NikoshBAN" panose="02000000000000000000" pitchFamily="2" charset="0"/>
            <a:cs typeface="NikoshBAN" panose="02000000000000000000" pitchFamily="2" charset="0"/>
          </a:endParaRPr>
        </a:p>
      </dsp:txBody>
      <dsp:txXfrm>
        <a:off x="6533250" y="3729700"/>
        <a:ext cx="1412419" cy="790883"/>
      </dsp:txXfrm>
    </dsp:sp>
    <dsp:sp modelId="{76405613-49EE-4AE5-8F06-0B2D560F3498}">
      <dsp:nvSpPr>
        <dsp:cNvPr id="0" name=""/>
        <dsp:cNvSpPr/>
      </dsp:nvSpPr>
      <dsp:spPr>
        <a:xfrm rot="7209456">
          <a:off x="4763129" y="3278991"/>
          <a:ext cx="249296" cy="4323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rot="10800000">
        <a:off x="4819310" y="3333135"/>
        <a:ext cx="174507" cy="259432"/>
      </dsp:txXfrm>
    </dsp:sp>
    <dsp:sp modelId="{B7EFBCBD-A7FE-4DA7-88CE-9938CEEA74CE}">
      <dsp:nvSpPr>
        <dsp:cNvPr id="0" name=""/>
        <dsp:cNvSpPr/>
      </dsp:nvSpPr>
      <dsp:spPr>
        <a:xfrm>
          <a:off x="3229309" y="3693547"/>
          <a:ext cx="2531283" cy="95546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FF0000"/>
              </a:solidFill>
              <a:latin typeface="NikoshBAN" panose="02000000000000000000" pitchFamily="2" charset="0"/>
              <a:cs typeface="NikoshBAN" panose="02000000000000000000" pitchFamily="2" charset="0"/>
            </a:rPr>
            <a:t>অধিক পলিথিন ও প্লাস্টিক ব্যাবহার</a:t>
          </a:r>
          <a:endParaRPr lang="en-US" sz="2800" kern="1200" dirty="0">
            <a:solidFill>
              <a:srgbClr val="FF0000"/>
            </a:solidFill>
            <a:latin typeface="NikoshBAN" panose="02000000000000000000" pitchFamily="2" charset="0"/>
            <a:cs typeface="NikoshBAN" panose="02000000000000000000" pitchFamily="2" charset="0"/>
          </a:endParaRPr>
        </a:p>
      </dsp:txBody>
      <dsp:txXfrm>
        <a:off x="3600007" y="3833471"/>
        <a:ext cx="1789887" cy="675614"/>
      </dsp:txXfrm>
    </dsp:sp>
    <dsp:sp modelId="{B389C440-4FD5-4BA3-9A72-C8667D28AC55}">
      <dsp:nvSpPr>
        <dsp:cNvPr id="0" name=""/>
        <dsp:cNvSpPr/>
      </dsp:nvSpPr>
      <dsp:spPr>
        <a:xfrm rot="9444168">
          <a:off x="3900983" y="2813920"/>
          <a:ext cx="330658" cy="4323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rot="10800000">
        <a:off x="3996372" y="2881339"/>
        <a:ext cx="231461" cy="259432"/>
      </dsp:txXfrm>
    </dsp:sp>
    <dsp:sp modelId="{C9091DF9-F64A-4DB7-8DEF-CF7601219079}">
      <dsp:nvSpPr>
        <dsp:cNvPr id="0" name=""/>
        <dsp:cNvSpPr/>
      </dsp:nvSpPr>
      <dsp:spPr>
        <a:xfrm>
          <a:off x="2045928" y="2960293"/>
          <a:ext cx="1931842" cy="1017380"/>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যানবাহনের সংখ্যা বৃদ্ধি</a:t>
          </a:r>
          <a:endParaRPr lang="en-US" sz="3200" kern="1200" dirty="0">
            <a:solidFill>
              <a:srgbClr val="FF0000"/>
            </a:solidFill>
            <a:latin typeface="NikoshBAN" panose="02000000000000000000" pitchFamily="2" charset="0"/>
            <a:cs typeface="NikoshBAN" panose="02000000000000000000" pitchFamily="2" charset="0"/>
          </a:endParaRPr>
        </a:p>
      </dsp:txBody>
      <dsp:txXfrm>
        <a:off x="2328840" y="3109285"/>
        <a:ext cx="1366018" cy="719396"/>
      </dsp:txXfrm>
    </dsp:sp>
    <dsp:sp modelId="{8D25F697-CAA1-4440-825D-A0291261E066}">
      <dsp:nvSpPr>
        <dsp:cNvPr id="0" name=""/>
        <dsp:cNvSpPr/>
      </dsp:nvSpPr>
      <dsp:spPr>
        <a:xfrm rot="11230824">
          <a:off x="3656271" y="2004673"/>
          <a:ext cx="366577" cy="4323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rot="10800000">
        <a:off x="3765813" y="2098023"/>
        <a:ext cx="256604" cy="259432"/>
      </dsp:txXfrm>
    </dsp:sp>
    <dsp:sp modelId="{F34DA95E-9828-49D6-8C55-C07F34D43972}">
      <dsp:nvSpPr>
        <dsp:cNvPr id="0" name=""/>
        <dsp:cNvSpPr/>
      </dsp:nvSpPr>
      <dsp:spPr>
        <a:xfrm>
          <a:off x="1999643" y="1412409"/>
          <a:ext cx="1493748" cy="1341507"/>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শিল্পায়ন</a:t>
          </a:r>
          <a:endParaRPr lang="en-US" sz="3200" kern="1200" dirty="0">
            <a:solidFill>
              <a:srgbClr val="FF0000"/>
            </a:solidFill>
            <a:latin typeface="NikoshBAN" panose="02000000000000000000" pitchFamily="2" charset="0"/>
            <a:cs typeface="NikoshBAN" panose="02000000000000000000" pitchFamily="2" charset="0"/>
          </a:endParaRPr>
        </a:p>
      </dsp:txBody>
      <dsp:txXfrm>
        <a:off x="2218397" y="1608868"/>
        <a:ext cx="1056240" cy="948589"/>
      </dsp:txXfrm>
    </dsp:sp>
    <dsp:sp modelId="{323B946C-32E1-41BF-ADD7-C14FB3DDCEBA}">
      <dsp:nvSpPr>
        <dsp:cNvPr id="0" name=""/>
        <dsp:cNvSpPr/>
      </dsp:nvSpPr>
      <dsp:spPr>
        <a:xfrm rot="13098168">
          <a:off x="4111378" y="1276244"/>
          <a:ext cx="413436" cy="4323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a:solidFill>
              <a:srgbClr val="FF0000"/>
            </a:solidFill>
            <a:latin typeface="NikoshBAN" panose="02000000000000000000" pitchFamily="2" charset="0"/>
            <a:cs typeface="NikoshBAN" panose="02000000000000000000" pitchFamily="2" charset="0"/>
          </a:endParaRPr>
        </a:p>
      </dsp:txBody>
      <dsp:txXfrm rot="10800000">
        <a:off x="4222060" y="1401159"/>
        <a:ext cx="289405" cy="259432"/>
      </dsp:txXfrm>
    </dsp:sp>
    <dsp:sp modelId="{CF619D30-DBB3-4F69-82DB-715AEA03F8B8}">
      <dsp:nvSpPr>
        <dsp:cNvPr id="0" name=""/>
        <dsp:cNvSpPr/>
      </dsp:nvSpPr>
      <dsp:spPr>
        <a:xfrm>
          <a:off x="2440216" y="104259"/>
          <a:ext cx="1885643" cy="129927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bn-IN" sz="3200" kern="1200" dirty="0" smtClean="0">
              <a:solidFill>
                <a:srgbClr val="FF0000"/>
              </a:solidFill>
              <a:latin typeface="NikoshBAN" panose="02000000000000000000" pitchFamily="2" charset="0"/>
              <a:cs typeface="NikoshBAN" panose="02000000000000000000" pitchFamily="2" charset="0"/>
            </a:rPr>
            <a:t>ইটের ভাটার ধোঁয়া</a:t>
          </a:r>
          <a:endParaRPr lang="en-US" sz="3200" kern="1200" dirty="0">
            <a:solidFill>
              <a:srgbClr val="FF0000"/>
            </a:solidFill>
            <a:latin typeface="NikoshBAN" panose="02000000000000000000" pitchFamily="2" charset="0"/>
            <a:cs typeface="NikoshBAN" panose="02000000000000000000" pitchFamily="2" charset="0"/>
          </a:endParaRPr>
        </a:p>
      </dsp:txBody>
      <dsp:txXfrm>
        <a:off x="2716362" y="294534"/>
        <a:ext cx="1333351" cy="918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0B39A-9C95-4731-813E-1925BC061030}">
      <dsp:nvSpPr>
        <dsp:cNvPr id="0" name=""/>
        <dsp:cNvSpPr/>
      </dsp:nvSpPr>
      <dsp:spPr>
        <a:xfrm>
          <a:off x="3646765" y="1934142"/>
          <a:ext cx="1845918" cy="1845918"/>
        </a:xfrm>
        <a:prstGeom prst="ellipse">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bn-IN" sz="2600" kern="1200" dirty="0" smtClean="0">
              <a:solidFill>
                <a:srgbClr val="002060"/>
              </a:solidFill>
              <a:latin typeface="NikoshBAN" panose="02000000000000000000" pitchFamily="2" charset="0"/>
              <a:cs typeface="NikoshBAN" panose="02000000000000000000" pitchFamily="2" charset="0"/>
            </a:rPr>
            <a:t>বিশ্ব উষ্ণায়ণকারী গ্যাস</a:t>
          </a:r>
          <a:endParaRPr lang="en-US" sz="2600" kern="1200" dirty="0">
            <a:solidFill>
              <a:srgbClr val="002060"/>
            </a:solidFill>
            <a:latin typeface="NikoshBAN" panose="02000000000000000000" pitchFamily="2" charset="0"/>
            <a:cs typeface="NikoshBAN" panose="02000000000000000000" pitchFamily="2" charset="0"/>
          </a:endParaRPr>
        </a:p>
      </dsp:txBody>
      <dsp:txXfrm>
        <a:off x="3917093" y="2204470"/>
        <a:ext cx="1305262" cy="1305262"/>
      </dsp:txXfrm>
    </dsp:sp>
    <dsp:sp modelId="{5347D9EA-A743-4A8E-98C6-046B47BA1BD2}">
      <dsp:nvSpPr>
        <dsp:cNvPr id="0" name=""/>
        <dsp:cNvSpPr/>
      </dsp:nvSpPr>
      <dsp:spPr>
        <a:xfrm rot="11700000">
          <a:off x="2249235" y="2156514"/>
          <a:ext cx="1375101" cy="526086"/>
        </a:xfrm>
        <a:prstGeom prst="lef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1A5923-AD1B-4450-B4ED-0FED643EE870}">
      <dsp:nvSpPr>
        <dsp:cNvPr id="0" name=""/>
        <dsp:cNvSpPr/>
      </dsp:nvSpPr>
      <dsp:spPr>
        <a:xfrm>
          <a:off x="1395851" y="1540157"/>
          <a:ext cx="1753623" cy="1402898"/>
        </a:xfrm>
        <a:prstGeom prst="roundRect">
          <a:avLst>
            <a:gd name="adj" fmla="val 10000"/>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bn-IN" sz="2500" kern="1200" smtClean="0">
              <a:latin typeface="NikoshBAN" panose="02000000000000000000" pitchFamily="2" charset="0"/>
              <a:cs typeface="NikoshBAN" panose="02000000000000000000" pitchFamily="2" charset="0"/>
            </a:rPr>
            <a:t>নাইট্রাস অক্সাইড</a:t>
          </a:r>
          <a:endParaRPr lang="en-US" sz="2500" kern="1200" dirty="0">
            <a:latin typeface="NikoshBAN" panose="02000000000000000000" pitchFamily="2" charset="0"/>
            <a:cs typeface="NikoshBAN" panose="02000000000000000000" pitchFamily="2" charset="0"/>
          </a:endParaRPr>
        </a:p>
      </dsp:txBody>
      <dsp:txXfrm>
        <a:off x="1436940" y="1581246"/>
        <a:ext cx="1671445" cy="1320720"/>
      </dsp:txXfrm>
    </dsp:sp>
    <dsp:sp modelId="{354A83C7-B5A9-4763-8C4D-B17706700D5E}">
      <dsp:nvSpPr>
        <dsp:cNvPr id="0" name=""/>
        <dsp:cNvSpPr/>
      </dsp:nvSpPr>
      <dsp:spPr>
        <a:xfrm rot="14700000">
          <a:off x="3167720" y="1061906"/>
          <a:ext cx="1375101" cy="526086"/>
        </a:xfrm>
        <a:prstGeom prst="leftArrow">
          <a:avLst>
            <a:gd name="adj1" fmla="val 60000"/>
            <a:gd name="adj2" fmla="val 50000"/>
          </a:avLst>
        </a:prstGeom>
        <a:solidFill>
          <a:schemeClr val="accent3">
            <a:shade val="90000"/>
            <a:hueOff val="-121011"/>
            <a:satOff val="-14495"/>
            <a:lumOff val="147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36072B-9CD0-40B5-BE37-5EE9A7F4D38C}">
      <dsp:nvSpPr>
        <dsp:cNvPr id="0" name=""/>
        <dsp:cNvSpPr/>
      </dsp:nvSpPr>
      <dsp:spPr>
        <a:xfrm>
          <a:off x="2709834" y="110222"/>
          <a:ext cx="1709729" cy="1183190"/>
        </a:xfrm>
        <a:prstGeom prst="roundRect">
          <a:avLst>
            <a:gd name="adj" fmla="val 10000"/>
          </a:avLst>
        </a:prstGeom>
        <a:solidFill>
          <a:schemeClr val="accent3">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bn-IN" sz="2500" kern="1200" dirty="0" smtClean="0">
              <a:latin typeface="NikoshBAN" panose="02000000000000000000" pitchFamily="2" charset="0"/>
              <a:cs typeface="NikoshBAN" panose="02000000000000000000" pitchFamily="2" charset="0"/>
            </a:rPr>
            <a:t>ক্লোরোফ্লোরো কার্বন(সিএফসি)</a:t>
          </a:r>
          <a:endParaRPr lang="en-US" sz="2500" kern="1200" dirty="0">
            <a:latin typeface="NikoshBAN" panose="02000000000000000000" pitchFamily="2" charset="0"/>
            <a:cs typeface="NikoshBAN" panose="02000000000000000000" pitchFamily="2" charset="0"/>
          </a:endParaRPr>
        </a:p>
      </dsp:txBody>
      <dsp:txXfrm>
        <a:off x="2744488" y="144876"/>
        <a:ext cx="1640421" cy="1113882"/>
      </dsp:txXfrm>
    </dsp:sp>
    <dsp:sp modelId="{CB6EF50F-1F61-488C-938A-A318B660CBB7}">
      <dsp:nvSpPr>
        <dsp:cNvPr id="0" name=""/>
        <dsp:cNvSpPr/>
      </dsp:nvSpPr>
      <dsp:spPr>
        <a:xfrm rot="17711205">
          <a:off x="4633125" y="1124884"/>
          <a:ext cx="1255050" cy="526086"/>
        </a:xfrm>
        <a:prstGeom prst="leftArrow">
          <a:avLst>
            <a:gd name="adj1" fmla="val 60000"/>
            <a:gd name="adj2" fmla="val 50000"/>
          </a:avLst>
        </a:prstGeom>
        <a:solidFill>
          <a:schemeClr val="accent3">
            <a:shade val="90000"/>
            <a:hueOff val="-242021"/>
            <a:satOff val="-28991"/>
            <a:lumOff val="295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D69016-ED51-459E-8988-8CFC883C5BD5}">
      <dsp:nvSpPr>
        <dsp:cNvPr id="0" name=""/>
        <dsp:cNvSpPr/>
      </dsp:nvSpPr>
      <dsp:spPr>
        <a:xfrm>
          <a:off x="4650895" y="118615"/>
          <a:ext cx="1753623" cy="1402898"/>
        </a:xfrm>
        <a:prstGeom prst="roundRect">
          <a:avLst>
            <a:gd name="adj" fmla="val 10000"/>
          </a:avLst>
        </a:prstGeom>
        <a:solidFill>
          <a:schemeClr val="accent3">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bn-IN" sz="2500" kern="1200" smtClean="0">
              <a:latin typeface="NikoshBAN" panose="02000000000000000000" pitchFamily="2" charset="0"/>
              <a:cs typeface="NikoshBAN" panose="02000000000000000000" pitchFamily="2" charset="0"/>
            </a:rPr>
            <a:t>মিথেন</a:t>
          </a:r>
          <a:endParaRPr lang="en-US" sz="2500" kern="1200" dirty="0">
            <a:latin typeface="NikoshBAN" panose="02000000000000000000" pitchFamily="2" charset="0"/>
            <a:cs typeface="NikoshBAN" panose="02000000000000000000" pitchFamily="2" charset="0"/>
          </a:endParaRPr>
        </a:p>
      </dsp:txBody>
      <dsp:txXfrm>
        <a:off x="4691984" y="159704"/>
        <a:ext cx="1671445" cy="1320720"/>
      </dsp:txXfrm>
    </dsp:sp>
    <dsp:sp modelId="{DF7E0E3E-0EC1-47D9-AC19-1B7357E9AB2A}">
      <dsp:nvSpPr>
        <dsp:cNvPr id="0" name=""/>
        <dsp:cNvSpPr/>
      </dsp:nvSpPr>
      <dsp:spPr>
        <a:xfrm rot="20710827">
          <a:off x="5520232" y="2148151"/>
          <a:ext cx="1469712" cy="526086"/>
        </a:xfrm>
        <a:prstGeom prst="leftArrow">
          <a:avLst>
            <a:gd name="adj1" fmla="val 60000"/>
            <a:gd name="adj2" fmla="val 50000"/>
          </a:avLst>
        </a:prstGeom>
        <a:solidFill>
          <a:schemeClr val="accent3">
            <a:shade val="90000"/>
            <a:hueOff val="-363032"/>
            <a:satOff val="-43486"/>
            <a:lumOff val="443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663B5E-2DFA-4710-BDC3-1048E7ECC4E5}">
      <dsp:nvSpPr>
        <dsp:cNvPr id="0" name=""/>
        <dsp:cNvSpPr/>
      </dsp:nvSpPr>
      <dsp:spPr>
        <a:xfrm>
          <a:off x="6088689" y="1521786"/>
          <a:ext cx="1753623" cy="1402898"/>
        </a:xfrm>
        <a:prstGeom prst="roundRect">
          <a:avLst>
            <a:gd name="adj" fmla="val 10000"/>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bn-IN" sz="2500" kern="1200" dirty="0" smtClean="0">
              <a:latin typeface="NikoshBAN" panose="02000000000000000000" pitchFamily="2" charset="0"/>
              <a:cs typeface="NikoshBAN" panose="02000000000000000000" pitchFamily="2" charset="0"/>
            </a:rPr>
            <a:t>কার্বন ডাই অক্সাইড</a:t>
          </a:r>
          <a:endParaRPr lang="en-US" sz="2500" kern="1200" dirty="0" smtClean="0">
            <a:latin typeface="NikoshBAN" panose="02000000000000000000" pitchFamily="2" charset="0"/>
            <a:cs typeface="NikoshBAN" panose="02000000000000000000" pitchFamily="2" charset="0"/>
          </a:endParaRPr>
        </a:p>
        <a:p>
          <a:pPr lvl="0" algn="ctr" defTabSz="2578100">
            <a:lnSpc>
              <a:spcPct val="90000"/>
            </a:lnSpc>
            <a:spcBef>
              <a:spcPct val="0"/>
            </a:spcBef>
            <a:spcAft>
              <a:spcPct val="35000"/>
            </a:spcAft>
          </a:pPr>
          <a:endParaRPr lang="en-US" sz="2500" kern="1200" dirty="0"/>
        </a:p>
      </dsp:txBody>
      <dsp:txXfrm>
        <a:off x="6129778" y="1562875"/>
        <a:ext cx="1671445" cy="132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01AE8-0E3E-43FF-A39A-AEF4F09FAD64}">
      <dsp:nvSpPr>
        <dsp:cNvPr id="0" name=""/>
        <dsp:cNvSpPr/>
      </dsp:nvSpPr>
      <dsp:spPr>
        <a:xfrm>
          <a:off x="3369159" y="2057662"/>
          <a:ext cx="2304865" cy="1621588"/>
        </a:xfrm>
        <a:prstGeom prst="ellipse">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prstTxWarp prst="textPlain">
            <a:avLst/>
          </a:prstTxWarp>
          <a:noAutofit/>
        </a:bodyPr>
        <a:lstStyle/>
        <a:p>
          <a:pPr lvl="0" algn="ctr" defTabSz="1244600">
            <a:lnSpc>
              <a:spcPct val="90000"/>
            </a:lnSpc>
            <a:spcBef>
              <a:spcPct val="0"/>
            </a:spcBef>
            <a:spcAft>
              <a:spcPct val="35000"/>
            </a:spcAft>
          </a:pPr>
          <a:r>
            <a:rPr lang="bn-IN" sz="2800" kern="1200" dirty="0" smtClean="0">
              <a:solidFill>
                <a:srgbClr val="002060"/>
              </a:solidFill>
              <a:latin typeface="NikoshBAN" panose="02000000000000000000" pitchFamily="2" charset="0"/>
              <a:cs typeface="NikoshBAN" panose="02000000000000000000" pitchFamily="2" charset="0"/>
            </a:rPr>
            <a:t>জলবায়ু পরিবর্তনের প্রভাব</a:t>
          </a:r>
          <a:endParaRPr lang="en-US" sz="2800" kern="1200" dirty="0">
            <a:solidFill>
              <a:srgbClr val="002060"/>
            </a:solidFill>
            <a:latin typeface="NikoshBAN" panose="02000000000000000000" pitchFamily="2" charset="0"/>
            <a:cs typeface="NikoshBAN" panose="02000000000000000000" pitchFamily="2" charset="0"/>
          </a:endParaRPr>
        </a:p>
      </dsp:txBody>
      <dsp:txXfrm>
        <a:off x="3706699" y="2295138"/>
        <a:ext cx="1629785" cy="1146636"/>
      </dsp:txXfrm>
    </dsp:sp>
    <dsp:sp modelId="{69526E33-5EFF-49F2-B892-B08CA6289C1C}">
      <dsp:nvSpPr>
        <dsp:cNvPr id="0" name=""/>
        <dsp:cNvSpPr/>
      </dsp:nvSpPr>
      <dsp:spPr>
        <a:xfrm rot="16200000">
          <a:off x="4261571" y="1344780"/>
          <a:ext cx="520041"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4332670" y="1510677"/>
        <a:ext cx="377844" cy="284394"/>
      </dsp:txXfrm>
    </dsp:sp>
    <dsp:sp modelId="{44AC5394-B8DD-4295-B26A-59916E3A4DD8}">
      <dsp:nvSpPr>
        <dsp:cNvPr id="0" name=""/>
        <dsp:cNvSpPr/>
      </dsp:nvSpPr>
      <dsp:spPr>
        <a:xfrm>
          <a:off x="3800586" y="-38818"/>
          <a:ext cx="1442011" cy="111527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মরুকরণ</a:t>
          </a:r>
          <a:endParaRPr lang="en-US" sz="2800" kern="1200" dirty="0">
            <a:solidFill>
              <a:srgbClr val="7030A0"/>
            </a:solidFill>
            <a:latin typeface="NikoshBAN" panose="02000000000000000000" pitchFamily="2" charset="0"/>
            <a:cs typeface="NikoshBAN" panose="02000000000000000000" pitchFamily="2" charset="0"/>
          </a:endParaRPr>
        </a:p>
      </dsp:txBody>
      <dsp:txXfrm>
        <a:off x="4011764" y="124510"/>
        <a:ext cx="1019655" cy="788614"/>
      </dsp:txXfrm>
    </dsp:sp>
    <dsp:sp modelId="{093D1501-1EAD-4C12-8E89-C6DEBAF90DC5}">
      <dsp:nvSpPr>
        <dsp:cNvPr id="0" name=""/>
        <dsp:cNvSpPr/>
      </dsp:nvSpPr>
      <dsp:spPr>
        <a:xfrm rot="18360000">
          <a:off x="5062345" y="1592313"/>
          <a:ext cx="428463"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5088838" y="1739106"/>
        <a:ext cx="299924" cy="284394"/>
      </dsp:txXfrm>
    </dsp:sp>
    <dsp:sp modelId="{7D0ECC14-6BFC-4DCE-9AFA-E488F80815AD}">
      <dsp:nvSpPr>
        <dsp:cNvPr id="0" name=""/>
        <dsp:cNvSpPr/>
      </dsp:nvSpPr>
      <dsp:spPr>
        <a:xfrm>
          <a:off x="5099697" y="371055"/>
          <a:ext cx="1605956" cy="1193004"/>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খরার প্রভাব বৃদ্ধি</a:t>
          </a:r>
          <a:endParaRPr lang="en-US" sz="2800" kern="1200" dirty="0">
            <a:solidFill>
              <a:srgbClr val="7030A0"/>
            </a:solidFill>
            <a:latin typeface="NikoshBAN" panose="02000000000000000000" pitchFamily="2" charset="0"/>
            <a:cs typeface="NikoshBAN" panose="02000000000000000000" pitchFamily="2" charset="0"/>
          </a:endParaRPr>
        </a:p>
      </dsp:txBody>
      <dsp:txXfrm>
        <a:off x="5334884" y="545766"/>
        <a:ext cx="1135582" cy="843582"/>
      </dsp:txXfrm>
    </dsp:sp>
    <dsp:sp modelId="{D9F0E034-ED71-41F9-B41D-34E5FDEED900}">
      <dsp:nvSpPr>
        <dsp:cNvPr id="0" name=""/>
        <dsp:cNvSpPr/>
      </dsp:nvSpPr>
      <dsp:spPr>
        <a:xfrm rot="20564312">
          <a:off x="5688195" y="2222254"/>
          <a:ext cx="300657"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5690226" y="2330434"/>
        <a:ext cx="210460" cy="284394"/>
      </dsp:txXfrm>
    </dsp:sp>
    <dsp:sp modelId="{A9365C57-22F6-4E36-BA00-C24C42D04B84}">
      <dsp:nvSpPr>
        <dsp:cNvPr id="0" name=""/>
        <dsp:cNvSpPr/>
      </dsp:nvSpPr>
      <dsp:spPr>
        <a:xfrm>
          <a:off x="5822275" y="1472204"/>
          <a:ext cx="2796396" cy="111527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বন্যার প্রভাব বৃদ্ধি </a:t>
          </a:r>
          <a:endParaRPr lang="en-US" sz="2800" kern="1200" dirty="0">
            <a:solidFill>
              <a:srgbClr val="7030A0"/>
            </a:solidFill>
            <a:latin typeface="NikoshBAN" panose="02000000000000000000" pitchFamily="2" charset="0"/>
            <a:cs typeface="NikoshBAN" panose="02000000000000000000" pitchFamily="2" charset="0"/>
          </a:endParaRPr>
        </a:p>
      </dsp:txBody>
      <dsp:txXfrm>
        <a:off x="6231798" y="1635532"/>
        <a:ext cx="1977350" cy="788614"/>
      </dsp:txXfrm>
    </dsp:sp>
    <dsp:sp modelId="{8CA72626-AA02-4166-A98F-BEF4531DCEA2}">
      <dsp:nvSpPr>
        <dsp:cNvPr id="0" name=""/>
        <dsp:cNvSpPr/>
      </dsp:nvSpPr>
      <dsp:spPr>
        <a:xfrm rot="525355">
          <a:off x="5779883" y="2850498"/>
          <a:ext cx="327671"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5780456" y="2937814"/>
        <a:ext cx="229370" cy="284394"/>
      </dsp:txXfrm>
    </dsp:sp>
    <dsp:sp modelId="{22612EBD-3224-49BA-A1DD-5D1A50E05E17}">
      <dsp:nvSpPr>
        <dsp:cNvPr id="0" name=""/>
        <dsp:cNvSpPr/>
      </dsp:nvSpPr>
      <dsp:spPr>
        <a:xfrm>
          <a:off x="6155622" y="2784934"/>
          <a:ext cx="2888428" cy="111527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  ঘূণি ঝড় এর প্রভাব বৃদ্ধি</a:t>
          </a:r>
          <a:endParaRPr lang="en-US" sz="2800" kern="1200" dirty="0">
            <a:solidFill>
              <a:srgbClr val="7030A0"/>
            </a:solidFill>
            <a:latin typeface="NikoshBAN" panose="02000000000000000000" pitchFamily="2" charset="0"/>
            <a:cs typeface="NikoshBAN" panose="02000000000000000000" pitchFamily="2" charset="0"/>
          </a:endParaRPr>
        </a:p>
      </dsp:txBody>
      <dsp:txXfrm>
        <a:off x="6578622" y="2948262"/>
        <a:ext cx="2042428" cy="788614"/>
      </dsp:txXfrm>
    </dsp:sp>
    <dsp:sp modelId="{02668744-2820-4ED5-8A1C-6FB25FA8008A}">
      <dsp:nvSpPr>
        <dsp:cNvPr id="0" name=""/>
        <dsp:cNvSpPr/>
      </dsp:nvSpPr>
      <dsp:spPr>
        <a:xfrm rot="2657772">
          <a:off x="5266469" y="3581335"/>
          <a:ext cx="457245"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5285965" y="3628234"/>
        <a:ext cx="320072" cy="284394"/>
      </dsp:txXfrm>
    </dsp:sp>
    <dsp:sp modelId="{32A58CAA-DDE2-4ABB-9830-9CC353C49AEB}">
      <dsp:nvSpPr>
        <dsp:cNvPr id="0" name=""/>
        <dsp:cNvSpPr/>
      </dsp:nvSpPr>
      <dsp:spPr>
        <a:xfrm>
          <a:off x="5451491" y="3981500"/>
          <a:ext cx="1863750" cy="1407092"/>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 সমুদ্রপৃষ্ঠের উচ্চতা বৃদ্ধি</a:t>
          </a:r>
          <a:endParaRPr lang="en-US" sz="2800" kern="1200" dirty="0">
            <a:solidFill>
              <a:srgbClr val="7030A0"/>
            </a:solidFill>
            <a:latin typeface="NikoshBAN" panose="02000000000000000000" pitchFamily="2" charset="0"/>
            <a:cs typeface="NikoshBAN" panose="02000000000000000000" pitchFamily="2" charset="0"/>
          </a:endParaRPr>
        </a:p>
      </dsp:txBody>
      <dsp:txXfrm>
        <a:off x="5724431" y="4187564"/>
        <a:ext cx="1317870" cy="994964"/>
      </dsp:txXfrm>
    </dsp:sp>
    <dsp:sp modelId="{A21952C6-B4CF-44B0-B0EA-A2298EEB97E9}">
      <dsp:nvSpPr>
        <dsp:cNvPr id="0" name=""/>
        <dsp:cNvSpPr/>
      </dsp:nvSpPr>
      <dsp:spPr>
        <a:xfrm rot="5400000">
          <a:off x="4284084" y="3876939"/>
          <a:ext cx="475014"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a:off x="4355183" y="3900639"/>
        <a:ext cx="332817" cy="284394"/>
      </dsp:txXfrm>
    </dsp:sp>
    <dsp:sp modelId="{94D3D3A0-026F-4E86-9304-274DAF393065}">
      <dsp:nvSpPr>
        <dsp:cNvPr id="0" name=""/>
        <dsp:cNvSpPr/>
      </dsp:nvSpPr>
      <dsp:spPr>
        <a:xfrm>
          <a:off x="3508792" y="4575506"/>
          <a:ext cx="2025599" cy="1285182"/>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লোনা পানি প্রবেশের ঝুঁকি</a:t>
          </a:r>
          <a:endParaRPr lang="en-US" sz="2800" kern="1200" dirty="0">
            <a:solidFill>
              <a:srgbClr val="7030A0"/>
            </a:solidFill>
            <a:latin typeface="NikoshBAN" panose="02000000000000000000" pitchFamily="2" charset="0"/>
            <a:cs typeface="NikoshBAN" panose="02000000000000000000" pitchFamily="2" charset="0"/>
          </a:endParaRPr>
        </a:p>
      </dsp:txBody>
      <dsp:txXfrm>
        <a:off x="3805434" y="4763717"/>
        <a:ext cx="1432315" cy="908760"/>
      </dsp:txXfrm>
    </dsp:sp>
    <dsp:sp modelId="{6582061B-A49E-43E5-9EF6-07FE7B872F32}">
      <dsp:nvSpPr>
        <dsp:cNvPr id="0" name=""/>
        <dsp:cNvSpPr/>
      </dsp:nvSpPr>
      <dsp:spPr>
        <a:xfrm rot="8039531">
          <a:off x="3249945" y="3664005"/>
          <a:ext cx="549607"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rot="10800000">
        <a:off x="3370426" y="3707652"/>
        <a:ext cx="407410" cy="284394"/>
      </dsp:txXfrm>
    </dsp:sp>
    <dsp:sp modelId="{CF2818E7-3790-42DF-AE99-EB22DCC490FF}">
      <dsp:nvSpPr>
        <dsp:cNvPr id="0" name=""/>
        <dsp:cNvSpPr/>
      </dsp:nvSpPr>
      <dsp:spPr>
        <a:xfrm>
          <a:off x="1908991" y="4181354"/>
          <a:ext cx="1582000" cy="1147881"/>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বনাঞ্চল ধ্বংস </a:t>
          </a:r>
          <a:endParaRPr lang="en-US" sz="2800" kern="1200" dirty="0">
            <a:solidFill>
              <a:srgbClr val="7030A0"/>
            </a:solidFill>
            <a:latin typeface="NikoshBAN" panose="02000000000000000000" pitchFamily="2" charset="0"/>
            <a:cs typeface="NikoshBAN" panose="02000000000000000000" pitchFamily="2" charset="0"/>
          </a:endParaRPr>
        </a:p>
      </dsp:txBody>
      <dsp:txXfrm>
        <a:off x="2140670" y="4349457"/>
        <a:ext cx="1118642" cy="811675"/>
      </dsp:txXfrm>
    </dsp:sp>
    <dsp:sp modelId="{8982F430-1A2A-4312-8979-7FD628D39DED}">
      <dsp:nvSpPr>
        <dsp:cNvPr id="0" name=""/>
        <dsp:cNvSpPr/>
      </dsp:nvSpPr>
      <dsp:spPr>
        <a:xfrm rot="10226012">
          <a:off x="2890147" y="2875729"/>
          <a:ext cx="364183"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rot="10800000">
        <a:off x="2998642" y="2961448"/>
        <a:ext cx="254928" cy="284394"/>
      </dsp:txXfrm>
    </dsp:sp>
    <dsp:sp modelId="{72E0DF22-A533-4968-B0F6-EE181F9B70C3}">
      <dsp:nvSpPr>
        <dsp:cNvPr id="0" name=""/>
        <dsp:cNvSpPr/>
      </dsp:nvSpPr>
      <dsp:spPr>
        <a:xfrm>
          <a:off x="43313" y="2830505"/>
          <a:ext cx="2789492" cy="111527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প্রাকৃতিক দুর্যোগ বৃদ্ধি</a:t>
          </a:r>
          <a:endParaRPr lang="en-US" sz="2800" kern="1200" dirty="0">
            <a:solidFill>
              <a:srgbClr val="7030A0"/>
            </a:solidFill>
            <a:latin typeface="NikoshBAN" panose="02000000000000000000" pitchFamily="2" charset="0"/>
            <a:cs typeface="NikoshBAN" panose="02000000000000000000" pitchFamily="2" charset="0"/>
          </a:endParaRPr>
        </a:p>
      </dsp:txBody>
      <dsp:txXfrm>
        <a:off x="451825" y="2993833"/>
        <a:ext cx="1972468" cy="788614"/>
      </dsp:txXfrm>
    </dsp:sp>
    <dsp:sp modelId="{D2BCD1E4-A0E8-4955-9EE2-E6B502171E28}">
      <dsp:nvSpPr>
        <dsp:cNvPr id="0" name=""/>
        <dsp:cNvSpPr/>
      </dsp:nvSpPr>
      <dsp:spPr>
        <a:xfrm rot="11807597">
          <a:off x="2931823" y="2209876"/>
          <a:ext cx="385636"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rot="10800000">
        <a:off x="3045047" y="2321387"/>
        <a:ext cx="269945" cy="284394"/>
      </dsp:txXfrm>
    </dsp:sp>
    <dsp:sp modelId="{7D3B9AEF-AC26-47FC-97E1-6C0B29643837}">
      <dsp:nvSpPr>
        <dsp:cNvPr id="0" name=""/>
        <dsp:cNvSpPr/>
      </dsp:nvSpPr>
      <dsp:spPr>
        <a:xfrm>
          <a:off x="392069" y="1458971"/>
          <a:ext cx="2613725" cy="1115270"/>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নদ- নদীর প্রবাহ হ্রাস</a:t>
          </a:r>
          <a:endParaRPr lang="en-US" sz="2800" kern="1200" dirty="0">
            <a:solidFill>
              <a:srgbClr val="7030A0"/>
            </a:solidFill>
            <a:latin typeface="NikoshBAN" panose="02000000000000000000" pitchFamily="2" charset="0"/>
            <a:cs typeface="NikoshBAN" panose="02000000000000000000" pitchFamily="2" charset="0"/>
          </a:endParaRPr>
        </a:p>
      </dsp:txBody>
      <dsp:txXfrm>
        <a:off x="774840" y="1622299"/>
        <a:ext cx="1848183" cy="788614"/>
      </dsp:txXfrm>
    </dsp:sp>
    <dsp:sp modelId="{F682E98E-7BFB-4D96-9A0C-5D1E6FC71BBB}">
      <dsp:nvSpPr>
        <dsp:cNvPr id="0" name=""/>
        <dsp:cNvSpPr/>
      </dsp:nvSpPr>
      <dsp:spPr>
        <a:xfrm rot="14213016">
          <a:off x="3513639" y="1490416"/>
          <a:ext cx="527297" cy="473990"/>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solidFill>
              <a:srgbClr val="7030A0"/>
            </a:solidFill>
            <a:latin typeface="NikoshBAN" panose="02000000000000000000" pitchFamily="2" charset="0"/>
            <a:cs typeface="NikoshBAN" panose="02000000000000000000" pitchFamily="2" charset="0"/>
          </a:endParaRPr>
        </a:p>
      </dsp:txBody>
      <dsp:txXfrm rot="10800000">
        <a:off x="3623582" y="1644763"/>
        <a:ext cx="385100" cy="284394"/>
      </dsp:txXfrm>
    </dsp:sp>
    <dsp:sp modelId="{42E47A29-08AA-4272-A860-DFB18591014C}">
      <dsp:nvSpPr>
        <dsp:cNvPr id="0" name=""/>
        <dsp:cNvSpPr/>
      </dsp:nvSpPr>
      <dsp:spPr>
        <a:xfrm>
          <a:off x="2569736" y="124180"/>
          <a:ext cx="1169673" cy="1297171"/>
        </a:xfrm>
        <a:prstGeom prst="ellips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bn-IN" sz="2800" kern="1200" dirty="0" smtClean="0">
              <a:solidFill>
                <a:srgbClr val="7030A0"/>
              </a:solidFill>
              <a:latin typeface="NikoshBAN" panose="02000000000000000000" pitchFamily="2" charset="0"/>
              <a:cs typeface="NikoshBAN" panose="02000000000000000000" pitchFamily="2" charset="0"/>
            </a:rPr>
            <a:t>জীব বৈচিত্র ধ্বংস</a:t>
          </a:r>
          <a:endParaRPr lang="en-US" sz="2800" kern="1200" dirty="0">
            <a:solidFill>
              <a:srgbClr val="7030A0"/>
            </a:solidFill>
            <a:latin typeface="NikoshBAN" panose="02000000000000000000" pitchFamily="2" charset="0"/>
            <a:cs typeface="NikoshBAN" panose="02000000000000000000" pitchFamily="2" charset="0"/>
          </a:endParaRPr>
        </a:p>
      </dsp:txBody>
      <dsp:txXfrm>
        <a:off x="2741031" y="314146"/>
        <a:ext cx="827083" cy="91723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a:xfrm>
            <a:off x="1371600" y="4323845"/>
            <a:ext cx="6400800"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077200" y="1430866"/>
            <a:ext cx="2743200"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83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12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4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a:xfrm>
            <a:off x="685800" y="379941"/>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109414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a:xfrm>
            <a:off x="685800" y="378883"/>
            <a:ext cx="6991492" cy="365125"/>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0862452" y="381000"/>
            <a:ext cx="643748"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23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020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843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530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0"/>
            <a:ext cx="6991492" cy="36512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412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810583"/>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470108"/>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330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10525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0120"/>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376958"/>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023194"/>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103900"/>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37224"/>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460837"/>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538346"/>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522819"/>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91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a:xfrm>
            <a:off x="685800" y="381001"/>
            <a:ext cx="6991492" cy="364065"/>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0862452" y="381000"/>
            <a:ext cx="643748" cy="365125"/>
          </a:xfrm>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894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20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650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922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583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697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396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110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256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75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47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957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272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549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87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377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176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031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598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656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039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7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752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01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98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38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39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97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559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0000"/>
            </a:gs>
            <a:gs pos="48000">
              <a:srgbClr val="92D050"/>
            </a:gs>
            <a:gs pos="100000">
              <a:srgbClr val="7030A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553B1A2-7097-48BD-81A1-AD07CF04D0C6}"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BAE4C3-8C0E-4FA0-97DD-9408F82833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2355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8964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1400-7CB3-47F0-A716-8DDE47CA9269}" type="datetimeFigureOut">
              <a:rPr lang="en-US" smtClean="0">
                <a:solidFill>
                  <a:prstClr val="black">
                    <a:tint val="75000"/>
                  </a:prstClr>
                </a:solidFill>
              </a:rPr>
              <a:pPr/>
              <a:t>9/26/2017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B953F-D5E4-4ACB-92C4-3FE129E34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5865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oleObject" Target="../embeddings/oleObject3.bin"/><Relationship Id="rId7" Type="http://schemas.openxmlformats.org/officeDocument/2006/relationships/diagramData" Target="../diagrams/data3.xml"/><Relationship Id="rId2" Type="http://schemas.openxmlformats.org/officeDocument/2006/relationships/slideLayout" Target="../slideLayouts/slideLayout35.xml"/><Relationship Id="rId1" Type="http://schemas.openxmlformats.org/officeDocument/2006/relationships/vmlDrawing" Target="../drawings/vmlDrawing3.vml"/><Relationship Id="rId6" Type="http://schemas.openxmlformats.org/officeDocument/2006/relationships/image" Target="../media/image18.wmf"/><Relationship Id="rId11" Type="http://schemas.microsoft.com/office/2007/relationships/diagramDrawing" Target="../diagrams/drawing3.xml"/><Relationship Id="rId5" Type="http://schemas.openxmlformats.org/officeDocument/2006/relationships/oleObject" Target="../embeddings/oleObject4.bin"/><Relationship Id="rId10" Type="http://schemas.openxmlformats.org/officeDocument/2006/relationships/diagramColors" Target="../diagrams/colors3.xml"/><Relationship Id="rId4" Type="http://schemas.openxmlformats.org/officeDocument/2006/relationships/image" Target="../media/image17.wmf"/><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21.wmf"/><Relationship Id="rId5" Type="http://schemas.openxmlformats.org/officeDocument/2006/relationships/oleObject" Target="../embeddings/oleObject6.bin"/><Relationship Id="rId4" Type="http://schemas.openxmlformats.org/officeDocument/2006/relationships/image" Target="../media/image20.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image" Target="../media/image4.tmp"/><Relationship Id="rId7" Type="http://schemas.openxmlformats.org/officeDocument/2006/relationships/image" Target="../media/image8.tmp"/><Relationship Id="rId2" Type="http://schemas.openxmlformats.org/officeDocument/2006/relationships/image" Target="../media/image3.tmp"/><Relationship Id="rId1" Type="http://schemas.openxmlformats.org/officeDocument/2006/relationships/slideLayout" Target="../slideLayouts/slideLayout2.xml"/><Relationship Id="rId6" Type="http://schemas.openxmlformats.org/officeDocument/2006/relationships/image" Target="../media/image7.tmp"/><Relationship Id="rId11" Type="http://schemas.openxmlformats.org/officeDocument/2006/relationships/image" Target="../media/image12.tmp"/><Relationship Id="rId5" Type="http://schemas.openxmlformats.org/officeDocument/2006/relationships/image" Target="../media/image6.tmp"/><Relationship Id="rId10" Type="http://schemas.openxmlformats.org/officeDocument/2006/relationships/image" Target="../media/image11.tmp"/><Relationship Id="rId4" Type="http://schemas.openxmlformats.org/officeDocument/2006/relationships/image" Target="../media/image5.tmp"/><Relationship Id="rId9" Type="http://schemas.openxmlformats.org/officeDocument/2006/relationships/image" Target="../media/image10.tm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hyperlink" Target="https://bn.m.wikipedia.org/wiki/%E0%A6%95%E0%A6%BE%E0%A6%B0%E0%A7%8D%E0%A6%AC%E0%A6%A8_%E0%A6%A1%E0%A6%BE%E0%A6%87_%E0%A6%85%E0%A6%95%E0%A7%8D%E0%A6%B8%E0%A6%BE%E0%A6%87%E0%A6%A1" TargetMode="External"/><Relationship Id="rId3" Type="http://schemas.openxmlformats.org/officeDocument/2006/relationships/diagramLayout" Target="../diagrams/layout2.xml"/><Relationship Id="rId7" Type="http://schemas.openxmlformats.org/officeDocument/2006/relationships/hyperlink" Target="https://bn.m.wikipedia.org/w/index.php?title=%E0%A6%9C%E0%A7%8D%E0%A6%AC%E0%A6%B2%E0%A7%80%E0%A6%AF%E0%A6%BC_%E0%A6%AC%E0%A6%BE%E0%A6%B7%E0%A7%8D%E0%A6%AA&amp;action=edit&amp;redlink=1"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hyperlink" Target="https://bn.m.wikipedia.org/wiki/%E0%A6%AE%E0%A7%87%E0%A6%98" TargetMode="External"/><Relationship Id="rId5" Type="http://schemas.openxmlformats.org/officeDocument/2006/relationships/diagramColors" Target="../diagrams/colors2.xml"/><Relationship Id="rId10" Type="http://schemas.openxmlformats.org/officeDocument/2006/relationships/hyperlink" Target="https://bn.m.wikipedia.org/wiki/%E0%A6%93%E0%A6%9C%E0%A7%8B%E0%A6%A8" TargetMode="External"/><Relationship Id="rId4" Type="http://schemas.openxmlformats.org/officeDocument/2006/relationships/diagramQuickStyle" Target="../diagrams/quickStyle2.xml"/><Relationship Id="rId9" Type="http://schemas.openxmlformats.org/officeDocument/2006/relationships/hyperlink" Target="https://bn.m.wikipedia.org/wiki/%E0%A6%AE%E0%A6%BF%E0%A6%A5%E0%A7%87%E0%A6%A8" TargetMode="Externa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6795" y="-293329"/>
            <a:ext cx="11758410" cy="5473520"/>
            <a:chOff x="257578" y="193184"/>
            <a:chExt cx="11758410" cy="5473520"/>
          </a:xfrm>
        </p:grpSpPr>
        <p:sp>
          <p:nvSpPr>
            <p:cNvPr id="5" name="Round Diagonal Corner Rectangle 4"/>
            <p:cNvSpPr/>
            <p:nvPr/>
          </p:nvSpPr>
          <p:spPr>
            <a:xfrm>
              <a:off x="257578" y="193184"/>
              <a:ext cx="11758410" cy="5473520"/>
            </a:xfrm>
            <a:prstGeom prst="round2DiagRect">
              <a:avLst/>
            </a:prstGeom>
            <a:noFill/>
            <a:ln w="15875" cap="flat" cmpd="sng" algn="ctr">
              <a:noFill/>
              <a:prstDash val="solid"/>
            </a:ln>
            <a:effectLst/>
          </p:spPr>
          <p:txBody>
            <a:bodyPr rtlCol="0" anchor="ctr">
              <a:prstTxWarp prst="textCirclePour">
                <a:avLst/>
              </a:prstTxWarp>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600" b="0" i="0" u="none" strike="noStrike" kern="0" cap="none" spc="0" normalizeH="0" baseline="0" noProof="0" dirty="0" smtClean="0">
                  <a:ln>
                    <a:noFill/>
                  </a:ln>
                  <a:solidFill>
                    <a:prstClr val="white"/>
                  </a:solidFill>
                  <a:effectLst>
                    <a:glow rad="228600">
                      <a:srgbClr val="D35940">
                        <a:satMod val="175000"/>
                        <a:alpha val="40000"/>
                      </a:srgbClr>
                    </a:glow>
                    <a:reflection blurRad="6350" stA="55000" endA="50" endPos="85000" dist="60007" dir="5400000" sy="-100000" algn="bl" rotWithShape="0"/>
                  </a:effectLst>
                  <a:uLnTx/>
                  <a:uFillTx/>
                  <a:latin typeface="Tw Cen MT" panose="020B0602020104020603"/>
                </a:rPr>
                <a:t>WELCOME</a:t>
              </a:r>
            </a:p>
          </p:txBody>
        </p:sp>
        <p:sp>
          <p:nvSpPr>
            <p:cNvPr id="6" name="Snip Diagonal Corner Rectangle 5"/>
            <p:cNvSpPr/>
            <p:nvPr/>
          </p:nvSpPr>
          <p:spPr>
            <a:xfrm>
              <a:off x="2833354" y="1469219"/>
              <a:ext cx="6143223" cy="2653048"/>
            </a:xfrm>
            <a:prstGeom prst="snip2DiagRect">
              <a:avLst/>
            </a:prstGeom>
            <a:no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smtClean="0">
                  <a:ln w="12700">
                    <a:solidFill>
                      <a:srgbClr val="D35940">
                        <a:lumMod val="50000"/>
                      </a:srgbClr>
                    </a:solidFill>
                    <a:prstDash val="solid"/>
                  </a:ln>
                  <a:solidFill>
                    <a:schemeClr val="accent3">
                      <a:lumMod val="60000"/>
                      <a:lumOff val="40000"/>
                    </a:schemeClr>
                  </a:solidFill>
                  <a:effectLst>
                    <a:innerShdw blurRad="177800">
                      <a:srgbClr val="D35940">
                        <a:lumMod val="50000"/>
                      </a:srgbClr>
                    </a:innerShdw>
                  </a:effectLst>
                  <a:uLnTx/>
                  <a:uFillTx/>
                  <a:latin typeface="Tw Cen MT" panose="020B0602020104020603"/>
                </a:rPr>
                <a:t>WELCOME</a:t>
              </a:r>
            </a:p>
          </p:txBody>
        </p:sp>
      </p:grpSp>
    </p:spTree>
    <p:extLst>
      <p:ext uri="{BB962C8B-B14F-4D97-AF65-F5344CB8AC3E}">
        <p14:creationId xmlns:p14="http://schemas.microsoft.com/office/powerpoint/2010/main" val="304282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7000">
              <a:schemeClr val="accent1">
                <a:lumMod val="5000"/>
                <a:lumOff val="95000"/>
              </a:schemeClr>
            </a:gs>
            <a:gs pos="89000">
              <a:schemeClr val="bg1">
                <a:lumMod val="8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039460544"/>
              </p:ext>
            </p:extLst>
          </p:nvPr>
        </p:nvGraphicFramePr>
        <p:xfrm>
          <a:off x="136478" y="122830"/>
          <a:ext cx="1284359" cy="1058855"/>
        </p:xfrm>
        <a:graphic>
          <a:graphicData uri="http://schemas.openxmlformats.org/presentationml/2006/ole">
            <mc:AlternateContent xmlns:mc="http://schemas.openxmlformats.org/markup-compatibility/2006">
              <mc:Choice xmlns:v="urn:schemas-microsoft-com:vml" Requires="v">
                <p:oleObj spid="_x0000_s14508"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136478" y="122830"/>
                        <a:ext cx="1284359" cy="1058855"/>
                      </a:xfrm>
                      <a:prstGeom prst="rect">
                        <a:avLst/>
                      </a:prstGeom>
                      <a:solidFill>
                        <a:srgbClr val="00B050"/>
                      </a:solidFill>
                    </p:spPr>
                  </p:pic>
                </p:oleObj>
              </mc:Fallback>
            </mc:AlternateContent>
          </a:graphicData>
        </a:graphic>
      </p:graphicFrame>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528076291"/>
              </p:ext>
            </p:extLst>
          </p:nvPr>
        </p:nvGraphicFramePr>
        <p:xfrm>
          <a:off x="11015003" y="122831"/>
          <a:ext cx="1041428" cy="1199533"/>
        </p:xfrm>
        <a:graphic>
          <a:graphicData uri="http://schemas.openxmlformats.org/presentationml/2006/ole">
            <mc:AlternateContent xmlns:mc="http://schemas.openxmlformats.org/markup-compatibility/2006">
              <mc:Choice xmlns:v="urn:schemas-microsoft-com:vml" Requires="v">
                <p:oleObj spid="_x0000_s14509" name="Packager Shell Object" showAsIcon="1" r:id="rId5" imgW="914400" imgH="771480" progId="Package">
                  <p:embed/>
                </p:oleObj>
              </mc:Choice>
              <mc:Fallback>
                <p:oleObj name="Packager Shell Object" showAsIcon="1" r:id="rId5" imgW="914400" imgH="771480" progId="Package">
                  <p:embed/>
                  <p:pic>
                    <p:nvPicPr>
                      <p:cNvPr id="0" name=""/>
                      <p:cNvPicPr/>
                      <p:nvPr/>
                    </p:nvPicPr>
                    <p:blipFill>
                      <a:blip r:embed="rId6"/>
                      <a:stretch>
                        <a:fillRect/>
                      </a:stretch>
                    </p:blipFill>
                    <p:spPr>
                      <a:xfrm>
                        <a:off x="11015003" y="122831"/>
                        <a:ext cx="1041428" cy="1199533"/>
                      </a:xfrm>
                      <a:prstGeom prst="rect">
                        <a:avLst/>
                      </a:prstGeom>
                      <a:solidFill>
                        <a:schemeClr val="accent2"/>
                      </a:solidFill>
                    </p:spPr>
                  </p:pic>
                </p:oleObj>
              </mc:Fallback>
            </mc:AlternateContent>
          </a:graphicData>
        </a:graphic>
      </p:graphicFrame>
      <p:graphicFrame>
        <p:nvGraphicFramePr>
          <p:cNvPr id="7" name="Diagram 6"/>
          <p:cNvGraphicFramePr/>
          <p:nvPr>
            <p:extLst>
              <p:ext uri="{D42A27DB-BD31-4B8C-83A1-F6EECF244321}">
                <p14:modId xmlns:p14="http://schemas.microsoft.com/office/powerpoint/2010/main" val="3979092623"/>
              </p:ext>
            </p:extLst>
          </p:nvPr>
        </p:nvGraphicFramePr>
        <p:xfrm>
          <a:off x="1753720" y="122830"/>
          <a:ext cx="9092652" cy="58218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9413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95833" y="627797"/>
            <a:ext cx="3835021" cy="709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cene3d>
              <a:camera prst="orthographicFront"/>
              <a:lightRig rig="soft" dir="t">
                <a:rot lat="0" lon="0" rev="15600000"/>
              </a:lightRig>
            </a:scene3d>
            <a:sp3d extrusionH="57150" prstMaterial="softEdge">
              <a:bevelT w="25400" h="38100"/>
            </a:sp3d>
          </a:bodyPr>
          <a:lstStyle/>
          <a:p>
            <a:pPr algn="ctr"/>
            <a:r>
              <a:rPr lang="bn-IN" sz="3200" b="1" dirty="0" smtClean="0">
                <a:ln/>
                <a:solidFill>
                  <a:schemeClr val="accent4"/>
                </a:solidFill>
                <a:latin typeface="NikoshBAN" panose="02000000000000000000" pitchFamily="2" charset="0"/>
                <a:cs typeface="NikoshBAN" panose="02000000000000000000" pitchFamily="2" charset="0"/>
              </a:rPr>
              <a:t>জোড়ায় কাজ</a:t>
            </a:r>
            <a:endParaRPr lang="en-US" sz="3200" b="1" dirty="0">
              <a:ln/>
              <a:solidFill>
                <a:schemeClr val="accent4"/>
              </a:solidFill>
              <a:latin typeface="NikoshBAN" panose="02000000000000000000" pitchFamily="2" charset="0"/>
              <a:cs typeface="NikoshBAN" panose="02000000000000000000" pitchFamily="2" charset="0"/>
            </a:endParaRPr>
          </a:p>
        </p:txBody>
      </p:sp>
      <p:sp>
        <p:nvSpPr>
          <p:cNvPr id="5" name="Rounded Rectangle 4"/>
          <p:cNvSpPr/>
          <p:nvPr/>
        </p:nvSpPr>
        <p:spPr>
          <a:xfrm>
            <a:off x="1528550" y="2634018"/>
            <a:ext cx="8024884" cy="19539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sz="3200" dirty="0" smtClean="0">
                <a:solidFill>
                  <a:schemeClr val="accent2">
                    <a:lumMod val="60000"/>
                    <a:lumOff val="40000"/>
                  </a:schemeClr>
                </a:solidFill>
                <a:latin typeface="NikoshBAN" panose="02000000000000000000" pitchFamily="2" charset="0"/>
                <a:cs typeface="NikoshBAN" panose="02000000000000000000" pitchFamily="2" charset="0"/>
              </a:rPr>
              <a:t>বাংলাদেশের উপকূলীয় অঞ্চলে জলবায়ু পরিবর্তনের প্রভাব খাতায় লিখে উপস্থাপন কর।</a:t>
            </a:r>
            <a:endParaRPr lang="en-US" sz="3200" dirty="0">
              <a:solidFill>
                <a:schemeClr val="accent2">
                  <a:lumMod val="60000"/>
                  <a:lumOff val="40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47723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repeatCount="indefinite"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2000">
              <a:schemeClr val="bg1">
                <a:lumMod val="95000"/>
              </a:schemeClr>
            </a:gs>
            <a:gs pos="83000">
              <a:schemeClr val="bg1">
                <a:lumMod val="9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Rounded Rectangle 2"/>
          <p:cNvSpPr/>
          <p:nvPr/>
        </p:nvSpPr>
        <p:spPr>
          <a:xfrm>
            <a:off x="1596788" y="136478"/>
            <a:ext cx="8215952" cy="16240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600" b="1" dirty="0" smtClean="0">
                <a:solidFill>
                  <a:srgbClr val="7030A0"/>
                </a:solidFill>
                <a:latin typeface="NikoshBAN" panose="02000000000000000000" pitchFamily="2" charset="0"/>
                <a:cs typeface="NikoshBAN" panose="02000000000000000000" pitchFamily="2" charset="0"/>
              </a:rPr>
              <a:t>জলবায়ু পরিবর্তনের ফলে বাংলাদেশ সহ পৃথিবীর বিভিন্ন দেশ যে সমস্ত ক্ষতির শিকার-</a:t>
            </a:r>
            <a:endParaRPr lang="en-US" sz="3600" b="1" dirty="0">
              <a:solidFill>
                <a:srgbClr val="7030A0"/>
              </a:solidFill>
              <a:latin typeface="NikoshBAN" panose="02000000000000000000" pitchFamily="2" charset="0"/>
              <a:cs typeface="NikoshBAN" panose="02000000000000000000" pitchFamily="2" charset="0"/>
            </a:endParaRPr>
          </a:p>
        </p:txBody>
      </p:sp>
      <p:sp>
        <p:nvSpPr>
          <p:cNvPr id="4" name="Rounded Rectangle 3"/>
          <p:cNvSpPr/>
          <p:nvPr/>
        </p:nvSpPr>
        <p:spPr>
          <a:xfrm>
            <a:off x="1842448" y="1621814"/>
            <a:ext cx="6291618"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NikoshBAN" panose="02000000000000000000" pitchFamily="2" charset="0"/>
              <a:cs typeface="NikoshBAN" panose="02000000000000000000" pitchFamily="2" charset="0"/>
            </a:endParaRPr>
          </a:p>
        </p:txBody>
      </p:sp>
      <p:sp>
        <p:nvSpPr>
          <p:cNvPr id="5" name="Rounded Rectangle 4"/>
          <p:cNvSpPr/>
          <p:nvPr/>
        </p:nvSpPr>
        <p:spPr>
          <a:xfrm>
            <a:off x="2129051" y="2947354"/>
            <a:ext cx="7397086"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NikoshBAN" panose="02000000000000000000" pitchFamily="2" charset="0"/>
              <a:cs typeface="NikoshBAN" panose="02000000000000000000" pitchFamily="2" charset="0"/>
            </a:endParaRPr>
          </a:p>
        </p:txBody>
      </p:sp>
      <p:sp>
        <p:nvSpPr>
          <p:cNvPr id="7" name="Rounded Rectangle 6"/>
          <p:cNvSpPr/>
          <p:nvPr/>
        </p:nvSpPr>
        <p:spPr>
          <a:xfrm>
            <a:off x="1473958" y="2179663"/>
            <a:ext cx="6291618"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NikoshBAN" panose="02000000000000000000" pitchFamily="2" charset="0"/>
              <a:cs typeface="NikoshBAN" panose="02000000000000000000" pitchFamily="2" charset="0"/>
            </a:endParaRPr>
          </a:p>
        </p:txBody>
      </p:sp>
      <p:sp>
        <p:nvSpPr>
          <p:cNvPr id="8" name="Rounded Rectangle 7"/>
          <p:cNvSpPr/>
          <p:nvPr/>
        </p:nvSpPr>
        <p:spPr>
          <a:xfrm>
            <a:off x="2129051" y="4238767"/>
            <a:ext cx="7397086"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NikoshBAN" panose="02000000000000000000" pitchFamily="2" charset="0"/>
              <a:cs typeface="NikoshBAN" panose="02000000000000000000" pitchFamily="2" charset="0"/>
            </a:endParaRPr>
          </a:p>
        </p:txBody>
      </p:sp>
      <p:sp>
        <p:nvSpPr>
          <p:cNvPr id="9" name="Rounded Rectangle 8"/>
          <p:cNvSpPr/>
          <p:nvPr/>
        </p:nvSpPr>
        <p:spPr>
          <a:xfrm>
            <a:off x="2129051" y="5257797"/>
            <a:ext cx="6291618"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ikoshBAN" panose="02000000000000000000" pitchFamily="2" charset="0"/>
              <a:cs typeface="NikoshBAN" panose="02000000000000000000" pitchFamily="2" charset="0"/>
            </a:endParaRPr>
          </a:p>
        </p:txBody>
      </p:sp>
      <p:sp>
        <p:nvSpPr>
          <p:cNvPr id="11" name="Rounded Rectangle 10"/>
          <p:cNvSpPr/>
          <p:nvPr/>
        </p:nvSpPr>
        <p:spPr>
          <a:xfrm>
            <a:off x="2129051" y="6276827"/>
            <a:ext cx="6291618" cy="75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NikoshBAN" panose="02000000000000000000" pitchFamily="2" charset="0"/>
              <a:cs typeface="NikoshBAN" panose="02000000000000000000" pitchFamily="2" charset="0"/>
            </a:endParaRPr>
          </a:p>
        </p:txBody>
      </p:sp>
      <p:sp>
        <p:nvSpPr>
          <p:cNvPr id="12" name="Rectangle 11"/>
          <p:cNvSpPr/>
          <p:nvPr/>
        </p:nvSpPr>
        <p:spPr>
          <a:xfrm>
            <a:off x="2241046" y="1760561"/>
            <a:ext cx="3805850" cy="523220"/>
          </a:xfrm>
          <a:prstGeom prst="rect">
            <a:avLst/>
          </a:prstGeom>
        </p:spPr>
        <p:txBody>
          <a:bodyPr wrap="none">
            <a:spAutoFit/>
          </a:bodyPr>
          <a:lstStyle/>
          <a:p>
            <a:pPr algn="ctr"/>
            <a:r>
              <a:rPr lang="bn-IN" sz="2800" b="1" dirty="0" smtClean="0">
                <a:solidFill>
                  <a:srgbClr val="00B050"/>
                </a:solidFill>
                <a:latin typeface="NikoshBAN" panose="02000000000000000000" pitchFamily="2" charset="0"/>
                <a:cs typeface="NikoshBAN" panose="02000000000000000000" pitchFamily="2" charset="0"/>
              </a:rPr>
              <a:t>১  ঋতু </a:t>
            </a:r>
            <a:r>
              <a:rPr lang="bn-IN" sz="2800" b="1" dirty="0">
                <a:solidFill>
                  <a:srgbClr val="00B050"/>
                </a:solidFill>
                <a:latin typeface="NikoshBAN" panose="02000000000000000000" pitchFamily="2" charset="0"/>
                <a:cs typeface="NikoshBAN" panose="02000000000000000000" pitchFamily="2" charset="0"/>
              </a:rPr>
              <a:t>পরিবর্তনে ব্যাপক পার্থক্য</a:t>
            </a:r>
            <a:endParaRPr lang="en-US" sz="2800" b="1" dirty="0">
              <a:solidFill>
                <a:srgbClr val="00B050"/>
              </a:solidFill>
              <a:latin typeface="NikoshBAN" panose="02000000000000000000" pitchFamily="2" charset="0"/>
              <a:cs typeface="NikoshBAN" panose="02000000000000000000" pitchFamily="2" charset="0"/>
            </a:endParaRPr>
          </a:p>
        </p:txBody>
      </p:sp>
      <p:sp>
        <p:nvSpPr>
          <p:cNvPr id="13" name="Rectangle 12"/>
          <p:cNvSpPr/>
          <p:nvPr/>
        </p:nvSpPr>
        <p:spPr>
          <a:xfrm>
            <a:off x="2129051" y="2476444"/>
            <a:ext cx="3985146" cy="523220"/>
          </a:xfrm>
          <a:prstGeom prst="rect">
            <a:avLst/>
          </a:prstGeom>
        </p:spPr>
        <p:txBody>
          <a:bodyPr wrap="square">
            <a:spAutoFit/>
          </a:bodyPr>
          <a:lstStyle/>
          <a:p>
            <a:pPr algn="ctr"/>
            <a:r>
              <a:rPr lang="bn-IN" sz="2800" b="1" dirty="0" smtClean="0">
                <a:solidFill>
                  <a:schemeClr val="accent4">
                    <a:lumMod val="75000"/>
                  </a:schemeClr>
                </a:solidFill>
                <a:latin typeface="NikoshBAN" panose="02000000000000000000" pitchFamily="2" charset="0"/>
                <a:cs typeface="NikoshBAN" panose="02000000000000000000" pitchFamily="2" charset="0"/>
              </a:rPr>
              <a:t>২    ভয়ঙ্কর </a:t>
            </a:r>
            <a:r>
              <a:rPr lang="bn-IN" sz="2800" b="1" dirty="0">
                <a:solidFill>
                  <a:schemeClr val="accent4">
                    <a:lumMod val="75000"/>
                  </a:schemeClr>
                </a:solidFill>
                <a:latin typeface="NikoshBAN" panose="02000000000000000000" pitchFamily="2" charset="0"/>
                <a:cs typeface="NikoshBAN" panose="02000000000000000000" pitchFamily="2" charset="0"/>
              </a:rPr>
              <a:t>ঘূর্ণিঝড় এর প্রভাব</a:t>
            </a:r>
            <a:endParaRPr lang="en-US" sz="2800" b="1" dirty="0">
              <a:solidFill>
                <a:schemeClr val="accent4">
                  <a:lumMod val="75000"/>
                </a:schemeClr>
              </a:solidFill>
              <a:latin typeface="NikoshBAN" panose="02000000000000000000" pitchFamily="2" charset="0"/>
              <a:cs typeface="NikoshBAN" panose="02000000000000000000" pitchFamily="2" charset="0"/>
            </a:endParaRPr>
          </a:p>
        </p:txBody>
      </p:sp>
      <p:sp>
        <p:nvSpPr>
          <p:cNvPr id="14" name="Rectangle 13"/>
          <p:cNvSpPr/>
          <p:nvPr/>
        </p:nvSpPr>
        <p:spPr>
          <a:xfrm>
            <a:off x="2241046" y="3132423"/>
            <a:ext cx="7031092" cy="523220"/>
          </a:xfrm>
          <a:prstGeom prst="rect">
            <a:avLst/>
          </a:prstGeom>
        </p:spPr>
        <p:txBody>
          <a:bodyPr wrap="none">
            <a:spAutoFit/>
          </a:bodyPr>
          <a:lstStyle/>
          <a:p>
            <a:pPr algn="ct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৩  </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অ</a:t>
            </a:r>
            <a:r>
              <a:rPr lang="en-US" sz="2800" b="1" dirty="0" err="1" smtClean="0">
                <a:solidFill>
                  <a:schemeClr val="tx1">
                    <a:lumMod val="95000"/>
                    <a:lumOff val="5000"/>
                  </a:schemeClr>
                </a:solidFill>
                <a:latin typeface="NikoshBAN" panose="02000000000000000000" pitchFamily="2" charset="0"/>
                <a:cs typeface="NikoshBAN" panose="02000000000000000000" pitchFamily="2" charset="0"/>
              </a:rPr>
              <a:t>ধি</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ক </a:t>
            </a:r>
            <a:r>
              <a:rPr lang="bn-IN" sz="2800" b="1" dirty="0">
                <a:solidFill>
                  <a:schemeClr val="tx1">
                    <a:lumMod val="95000"/>
                    <a:lumOff val="5000"/>
                  </a:schemeClr>
                </a:solidFill>
                <a:latin typeface="NikoshBAN" panose="02000000000000000000" pitchFamily="2" charset="0"/>
                <a:cs typeface="NikoshBAN" panose="02000000000000000000" pitchFamily="2" charset="0"/>
              </a:rPr>
              <a:t>বৃষ্টিপাত, ব্যাপক বন্যা ও </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জলোচ্</a:t>
            </a:r>
            <a:r>
              <a:rPr lang="en-US" sz="2800" b="1" dirty="0" err="1" smtClean="0">
                <a:solidFill>
                  <a:schemeClr val="tx1">
                    <a:lumMod val="95000"/>
                    <a:lumOff val="5000"/>
                  </a:schemeClr>
                </a:solidFill>
                <a:latin typeface="NikoshBAN" panose="02000000000000000000" pitchFamily="2" charset="0"/>
                <a:cs typeface="NikoshBAN" panose="02000000000000000000" pitchFamily="2" charset="0"/>
              </a:rPr>
              <a:t>ছ্বা</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সের </a:t>
            </a:r>
            <a:r>
              <a:rPr lang="bn-IN" sz="2800" b="1" dirty="0">
                <a:solidFill>
                  <a:schemeClr val="tx1">
                    <a:lumMod val="95000"/>
                    <a:lumOff val="5000"/>
                  </a:schemeClr>
                </a:solidFill>
                <a:latin typeface="NikoshBAN" panose="02000000000000000000" pitchFamily="2" charset="0"/>
                <a:cs typeface="NikoshBAN" panose="02000000000000000000" pitchFamily="2" charset="0"/>
              </a:rPr>
              <a:t>ফলে ফসল নষ্ট</a:t>
            </a:r>
            <a:endParaRPr lang="en-US" sz="2800" b="1" dirty="0">
              <a:solidFill>
                <a:schemeClr val="tx1">
                  <a:lumMod val="95000"/>
                  <a:lumOff val="5000"/>
                </a:schemeClr>
              </a:solidFill>
              <a:latin typeface="NikoshBAN" panose="02000000000000000000" pitchFamily="2" charset="0"/>
              <a:cs typeface="NikoshBAN" panose="02000000000000000000" pitchFamily="2" charset="0"/>
            </a:endParaRPr>
          </a:p>
        </p:txBody>
      </p:sp>
      <p:sp>
        <p:nvSpPr>
          <p:cNvPr id="15" name="Rectangle 14"/>
          <p:cNvSpPr/>
          <p:nvPr/>
        </p:nvSpPr>
        <p:spPr>
          <a:xfrm>
            <a:off x="2241045" y="3794575"/>
            <a:ext cx="7285091" cy="523220"/>
          </a:xfrm>
          <a:prstGeom prst="rect">
            <a:avLst/>
          </a:prstGeom>
        </p:spPr>
        <p:txBody>
          <a:bodyPr wrap="square">
            <a:spAutoFit/>
          </a:bodyPr>
          <a:lstStyle/>
          <a:p>
            <a:pPr algn="ctr"/>
            <a:r>
              <a:rPr lang="bn-IN" sz="2800" b="1" dirty="0" smtClean="0">
                <a:solidFill>
                  <a:srgbClr val="00B0F0"/>
                </a:solidFill>
                <a:latin typeface="NikoshBAN" panose="02000000000000000000" pitchFamily="2" charset="0"/>
                <a:cs typeface="NikoshBAN" panose="02000000000000000000" pitchFamily="2" charset="0"/>
              </a:rPr>
              <a:t>৪   উপকূলীয় </a:t>
            </a:r>
            <a:r>
              <a:rPr lang="bn-IN" sz="2800" b="1" dirty="0">
                <a:solidFill>
                  <a:srgbClr val="00B0F0"/>
                </a:solidFill>
                <a:latin typeface="NikoshBAN" panose="02000000000000000000" pitchFamily="2" charset="0"/>
                <a:cs typeface="NikoshBAN" panose="02000000000000000000" pitchFamily="2" charset="0"/>
              </a:rPr>
              <a:t>অঞ্চলে লোনা পানি প্রবেশ ও সুপেয় পানির অভাব</a:t>
            </a:r>
            <a:endParaRPr lang="en-US" sz="2800" b="1" dirty="0">
              <a:solidFill>
                <a:srgbClr val="00B0F0"/>
              </a:solidFill>
              <a:latin typeface="NikoshBAN" panose="02000000000000000000" pitchFamily="2" charset="0"/>
              <a:cs typeface="NikoshBAN" panose="02000000000000000000" pitchFamily="2" charset="0"/>
            </a:endParaRPr>
          </a:p>
        </p:txBody>
      </p:sp>
      <p:sp>
        <p:nvSpPr>
          <p:cNvPr id="16" name="Rectangle 15"/>
          <p:cNvSpPr/>
          <p:nvPr/>
        </p:nvSpPr>
        <p:spPr>
          <a:xfrm>
            <a:off x="2241046" y="4676996"/>
            <a:ext cx="5396029" cy="523220"/>
          </a:xfrm>
          <a:prstGeom prst="rect">
            <a:avLst/>
          </a:prstGeom>
        </p:spPr>
        <p:txBody>
          <a:bodyPr wrap="none">
            <a:spAutoFit/>
          </a:bodyPr>
          <a:lstStyle/>
          <a:p>
            <a:pPr algn="ctr"/>
            <a:r>
              <a:rPr lang="bn-IN" sz="2800" b="1" dirty="0" smtClean="0">
                <a:solidFill>
                  <a:srgbClr val="7030A0"/>
                </a:solidFill>
                <a:latin typeface="NikoshBAN" panose="02000000000000000000" pitchFamily="2" charset="0"/>
                <a:cs typeface="NikoshBAN" panose="02000000000000000000" pitchFamily="2" charset="0"/>
              </a:rPr>
              <a:t>৫  পৃথিবীর </a:t>
            </a:r>
            <a:r>
              <a:rPr lang="bn-IN" sz="2800" b="1" dirty="0">
                <a:solidFill>
                  <a:srgbClr val="7030A0"/>
                </a:solidFill>
                <a:latin typeface="NikoshBAN" panose="02000000000000000000" pitchFamily="2" charset="0"/>
                <a:cs typeface="NikoshBAN" panose="02000000000000000000" pitchFamily="2" charset="0"/>
              </a:rPr>
              <a:t>বিভিন্ন দেশে মরুকরণ এর প্রভাব বৃদ্ধি</a:t>
            </a:r>
            <a:endParaRPr lang="en-US" sz="2800" b="1" dirty="0">
              <a:solidFill>
                <a:srgbClr val="7030A0"/>
              </a:solidFill>
              <a:latin typeface="NikoshBAN" panose="02000000000000000000" pitchFamily="2" charset="0"/>
              <a:cs typeface="NikoshBAN" panose="02000000000000000000" pitchFamily="2" charset="0"/>
            </a:endParaRPr>
          </a:p>
        </p:txBody>
      </p:sp>
      <p:sp>
        <p:nvSpPr>
          <p:cNvPr id="17" name="Rectangle 16"/>
          <p:cNvSpPr/>
          <p:nvPr/>
        </p:nvSpPr>
        <p:spPr>
          <a:xfrm>
            <a:off x="2241045" y="5530180"/>
            <a:ext cx="5642745" cy="955297"/>
          </a:xfrm>
          <a:prstGeom prst="rect">
            <a:avLst/>
          </a:prstGeom>
        </p:spPr>
        <p:txBody>
          <a:bodyPr wrap="square">
            <a:spAutoFit/>
          </a:bodyPr>
          <a:lstStyle/>
          <a:p>
            <a:pPr algn="ctr"/>
            <a:r>
              <a:rPr lang="bn-IN" sz="2800" b="1" dirty="0" smtClean="0">
                <a:solidFill>
                  <a:srgbClr val="0070C0"/>
                </a:solidFill>
                <a:latin typeface="NikoshBAN" panose="02000000000000000000" pitchFamily="2" charset="0"/>
                <a:cs typeface="NikoshBAN" panose="02000000000000000000" pitchFamily="2" charset="0"/>
              </a:rPr>
              <a:t>৬  উপকূলীয় </a:t>
            </a:r>
            <a:r>
              <a:rPr lang="bn-IN" sz="2800" b="1" dirty="0">
                <a:solidFill>
                  <a:srgbClr val="0070C0"/>
                </a:solidFill>
                <a:latin typeface="NikoshBAN" panose="02000000000000000000" pitchFamily="2" charset="0"/>
                <a:cs typeface="NikoshBAN" panose="02000000000000000000" pitchFamily="2" charset="0"/>
              </a:rPr>
              <a:t>অঞ্চলে লোনা পানি </a:t>
            </a:r>
            <a:r>
              <a:rPr lang="bn-IN" sz="2800" b="1" dirty="0" smtClean="0">
                <a:solidFill>
                  <a:srgbClr val="0070C0"/>
                </a:solidFill>
                <a:latin typeface="NikoshBAN" panose="02000000000000000000" pitchFamily="2" charset="0"/>
                <a:cs typeface="NikoshBAN" panose="02000000000000000000" pitchFamily="2" charset="0"/>
              </a:rPr>
              <a:t>প্রবে</a:t>
            </a:r>
            <a:r>
              <a:rPr lang="en-US" sz="2800" b="1" dirty="0" err="1" smtClean="0">
                <a:solidFill>
                  <a:srgbClr val="0070C0"/>
                </a:solidFill>
                <a:latin typeface="NikoshBAN" panose="02000000000000000000" pitchFamily="2" charset="0"/>
                <a:cs typeface="NikoshBAN" panose="02000000000000000000" pitchFamily="2" charset="0"/>
              </a:rPr>
              <a:t>শে</a:t>
            </a:r>
            <a:r>
              <a:rPr lang="bn-IN" sz="2800" b="1" dirty="0" smtClean="0">
                <a:solidFill>
                  <a:srgbClr val="0070C0"/>
                </a:solidFill>
                <a:latin typeface="NikoshBAN" panose="02000000000000000000" pitchFamily="2" charset="0"/>
                <a:cs typeface="NikoshBAN" panose="02000000000000000000" pitchFamily="2" charset="0"/>
              </a:rPr>
              <a:t>র </a:t>
            </a:r>
            <a:r>
              <a:rPr lang="bn-IN" sz="2800" b="1" dirty="0">
                <a:solidFill>
                  <a:srgbClr val="0070C0"/>
                </a:solidFill>
                <a:latin typeface="NikoshBAN" panose="02000000000000000000" pitchFamily="2" charset="0"/>
                <a:cs typeface="NikoshBAN" panose="02000000000000000000" pitchFamily="2" charset="0"/>
              </a:rPr>
              <a:t>ফলে সুন্দরবনের জীব  </a:t>
            </a:r>
            <a:r>
              <a:rPr lang="bn-IN" sz="2800" b="1" dirty="0" smtClean="0">
                <a:solidFill>
                  <a:srgbClr val="0070C0"/>
                </a:solidFill>
                <a:latin typeface="NikoshBAN" panose="02000000000000000000" pitchFamily="2" charset="0"/>
                <a:cs typeface="NikoshBAN" panose="02000000000000000000" pitchFamily="2" charset="0"/>
              </a:rPr>
              <a:t>বৈচি</a:t>
            </a:r>
            <a:r>
              <a:rPr lang="en-US" sz="2800" b="1" dirty="0" err="1" smtClean="0">
                <a:solidFill>
                  <a:srgbClr val="0070C0"/>
                </a:solidFill>
                <a:latin typeface="NikoshBAN" panose="02000000000000000000" pitchFamily="2" charset="0"/>
                <a:cs typeface="NikoshBAN" panose="02000000000000000000" pitchFamily="2" charset="0"/>
              </a:rPr>
              <a:t>ত্র্য</a:t>
            </a:r>
            <a:r>
              <a:rPr lang="bn-IN" sz="2800" b="1" dirty="0" smtClean="0">
                <a:solidFill>
                  <a:srgbClr val="0070C0"/>
                </a:solidFill>
                <a:latin typeface="NikoshBAN" panose="02000000000000000000" pitchFamily="2" charset="0"/>
                <a:cs typeface="NikoshBAN" panose="02000000000000000000" pitchFamily="2" charset="0"/>
              </a:rPr>
              <a:t>  </a:t>
            </a:r>
            <a:r>
              <a:rPr lang="bn-IN" sz="2800" b="1" dirty="0">
                <a:solidFill>
                  <a:srgbClr val="0070C0"/>
                </a:solidFill>
                <a:latin typeface="NikoshBAN" panose="02000000000000000000" pitchFamily="2" charset="0"/>
                <a:cs typeface="NikoshBAN" panose="02000000000000000000" pitchFamily="2" charset="0"/>
              </a:rPr>
              <a:t>হ্রাস ও গাছপালা ধ্বংস</a:t>
            </a:r>
            <a:endParaRPr lang="en-US" sz="2800" b="1" dirty="0">
              <a:solidFill>
                <a:srgbClr val="0070C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561883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25087" y="321858"/>
            <a:ext cx="5923128" cy="873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sz="3200" b="1" dirty="0" smtClean="0">
                <a:ln w="12700" cmpd="sng">
                  <a:solidFill>
                    <a:schemeClr val="accent2">
                      <a:lumMod val="60000"/>
                      <a:lumOff val="4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60000" endA="900" endPos="58000" dir="5400000" sy="-100000" algn="bl" rotWithShape="0"/>
                </a:effectLst>
                <a:latin typeface="NikoshBAN" panose="02000000000000000000" pitchFamily="2" charset="0"/>
                <a:cs typeface="NikoshBAN" panose="02000000000000000000" pitchFamily="2" charset="0"/>
              </a:rPr>
              <a:t>দলগত  কাজ</a:t>
            </a:r>
            <a:endParaRPr lang="en-US" sz="3200" b="1" dirty="0">
              <a:ln w="12700" cmpd="sng">
                <a:solidFill>
                  <a:schemeClr val="accent2">
                    <a:lumMod val="60000"/>
                    <a:lumOff val="4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eflection blurRad="6350" stA="60000" endA="900" endPos="58000" dir="5400000" sy="-100000" algn="bl" rotWithShape="0"/>
              </a:effectLst>
              <a:latin typeface="NikoshBAN" panose="02000000000000000000" pitchFamily="2" charset="0"/>
              <a:cs typeface="NikoshBAN" panose="02000000000000000000" pitchFamily="2" charset="0"/>
            </a:endParaRPr>
          </a:p>
        </p:txBody>
      </p:sp>
      <p:sp>
        <p:nvSpPr>
          <p:cNvPr id="7" name="Rounded Rectangle 6"/>
          <p:cNvSpPr/>
          <p:nvPr/>
        </p:nvSpPr>
        <p:spPr>
          <a:xfrm>
            <a:off x="1455193" y="2620370"/>
            <a:ext cx="8662916" cy="22041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000" b="1" dirty="0" smtClean="0">
                <a:solidFill>
                  <a:schemeClr val="tx1"/>
                </a:solidFill>
                <a:latin typeface="NikoshBAN" panose="02000000000000000000" pitchFamily="2" charset="0"/>
                <a:cs typeface="NikoshBAN" panose="02000000000000000000" pitchFamily="2" charset="0"/>
              </a:rPr>
              <a:t>বিশ্বের বিভিন্ন অঞ্চলে জলবায়ু পরিবর্তনের ফলে কী কী দুর্ভোগের সৃষ্টি হচ্ছে তার একটি তালিকা তৈরী করে পোস্টার পেপারে উপস্থাপন কর।</a:t>
            </a:r>
            <a:endParaRPr lang="en-US" sz="4000" b="1" dirty="0">
              <a:solidFill>
                <a:schemeClr val="tx1"/>
              </a:solidFill>
              <a:latin typeface="NikoshBAN" panose="02000000000000000000" pitchFamily="2" charset="0"/>
              <a:cs typeface="NikoshBAN" panose="02000000000000000000" pitchFamily="2" charset="0"/>
            </a:endParaRPr>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974996849"/>
              </p:ext>
            </p:extLst>
          </p:nvPr>
        </p:nvGraphicFramePr>
        <p:xfrm>
          <a:off x="420806" y="423790"/>
          <a:ext cx="914400" cy="771525"/>
        </p:xfrm>
        <a:graphic>
          <a:graphicData uri="http://schemas.openxmlformats.org/presentationml/2006/ole">
            <mc:AlternateContent xmlns:mc="http://schemas.openxmlformats.org/markup-compatibility/2006">
              <mc:Choice xmlns:v="urn:schemas-microsoft-com:vml" Requires="v">
                <p:oleObj spid="_x0000_s13686"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420806" y="423790"/>
                        <a:ext cx="914400" cy="771525"/>
                      </a:xfrm>
                      <a:prstGeom prst="rect">
                        <a:avLst/>
                      </a:prstGeom>
                      <a:solidFill>
                        <a:schemeClr val="accent2"/>
                      </a:solidFill>
                    </p:spPr>
                  </p:pic>
                </p:oleObj>
              </mc:Fallback>
            </mc:AlternateContent>
          </a:graphicData>
        </a:graphic>
      </p:graphicFrame>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840249771"/>
              </p:ext>
            </p:extLst>
          </p:nvPr>
        </p:nvGraphicFramePr>
        <p:xfrm>
          <a:off x="10813577" y="600975"/>
          <a:ext cx="914400" cy="771525"/>
        </p:xfrm>
        <a:graphic>
          <a:graphicData uri="http://schemas.openxmlformats.org/presentationml/2006/ole">
            <mc:AlternateContent xmlns:mc="http://schemas.openxmlformats.org/markup-compatibility/2006">
              <mc:Choice xmlns:v="urn:schemas-microsoft-com:vml" Requires="v">
                <p:oleObj spid="_x0000_s13687" name="Packager Shell Object" showAsIcon="1" r:id="rId5" imgW="914400" imgH="771480" progId="Package">
                  <p:embed/>
                </p:oleObj>
              </mc:Choice>
              <mc:Fallback>
                <p:oleObj name="Packager Shell Object" showAsIcon="1" r:id="rId5" imgW="914400" imgH="771480" progId="Package">
                  <p:embed/>
                  <p:pic>
                    <p:nvPicPr>
                      <p:cNvPr id="0" name=""/>
                      <p:cNvPicPr/>
                      <p:nvPr/>
                    </p:nvPicPr>
                    <p:blipFill>
                      <a:blip r:embed="rId6"/>
                      <a:stretch>
                        <a:fillRect/>
                      </a:stretch>
                    </p:blipFill>
                    <p:spPr>
                      <a:xfrm>
                        <a:off x="10813577" y="600975"/>
                        <a:ext cx="914400" cy="771525"/>
                      </a:xfrm>
                      <a:prstGeom prst="rect">
                        <a:avLst/>
                      </a:prstGeom>
                      <a:solidFill>
                        <a:schemeClr val="accent2">
                          <a:lumMod val="60000"/>
                          <a:lumOff val="40000"/>
                        </a:schemeClr>
                      </a:solidFill>
                    </p:spPr>
                  </p:pic>
                </p:oleObj>
              </mc:Fallback>
            </mc:AlternateContent>
          </a:graphicData>
        </a:graphic>
      </p:graphicFrame>
    </p:spTree>
    <p:extLst>
      <p:ext uri="{BB962C8B-B14F-4D97-AF65-F5344CB8AC3E}">
        <p14:creationId xmlns:p14="http://schemas.microsoft.com/office/powerpoint/2010/main" val="9787787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repeatCount="indefinite"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76465" y="873456"/>
            <a:ext cx="5663821" cy="13647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Inverted">
              <a:avLst/>
            </a:prstTxWarp>
          </a:bodyPr>
          <a:lstStyle/>
          <a:p>
            <a:pPr algn="ctr"/>
            <a:r>
              <a:rPr lang="bn-IN" sz="3200" b="1" dirty="0" smtClean="0">
                <a:solidFill>
                  <a:srgbClr val="7030A0"/>
                </a:solidFill>
                <a:latin typeface="NikoshBAN" panose="02000000000000000000" pitchFamily="2" charset="0"/>
                <a:cs typeface="NikoshBAN" panose="02000000000000000000" pitchFamily="2" charset="0"/>
              </a:rPr>
              <a:t>বাড়ির কাজ</a:t>
            </a:r>
            <a:endParaRPr lang="en-US" sz="3200" b="1" dirty="0">
              <a:solidFill>
                <a:srgbClr val="7030A0"/>
              </a:solidFill>
              <a:latin typeface="NikoshBAN" panose="02000000000000000000" pitchFamily="2" charset="0"/>
              <a:cs typeface="NikoshBAN" panose="02000000000000000000" pitchFamily="2" charset="0"/>
            </a:endParaRPr>
          </a:p>
        </p:txBody>
      </p:sp>
      <p:sp>
        <p:nvSpPr>
          <p:cNvPr id="3" name="Rounded Rectangle 2"/>
          <p:cNvSpPr/>
          <p:nvPr/>
        </p:nvSpPr>
        <p:spPr>
          <a:xfrm>
            <a:off x="968991" y="3712192"/>
            <a:ext cx="10085695" cy="15285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oubleWave1">
              <a:avLst/>
            </a:prstTxWarp>
          </a:bodyPr>
          <a:lstStyle/>
          <a:p>
            <a:pPr algn="ctr"/>
            <a:r>
              <a:rPr lang="bn-IN" b="1" dirty="0" smtClean="0">
                <a:solidFill>
                  <a:srgbClr val="002060"/>
                </a:solidFill>
                <a:latin typeface="NikoshBAN" panose="02000000000000000000" pitchFamily="2" charset="0"/>
                <a:cs typeface="NikoshBAN" panose="02000000000000000000" pitchFamily="2" charset="0"/>
              </a:rPr>
              <a:t>জলবায়ু পরিবর্তনে ওজনস্তর ও সিএফসিএর সম্পর্ক কী ব্যাখ্যা কর।</a:t>
            </a:r>
            <a:endParaRPr lang="en-US" b="1" dirty="0">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439843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repeatCount="indefinite"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repeatCount="indefinite" fill="hold" grpId="1"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4020489850"/>
              </p:ext>
            </p:extLst>
          </p:nvPr>
        </p:nvGraphicFramePr>
        <p:xfrm>
          <a:off x="104776" y="104775"/>
          <a:ext cx="11946198" cy="6609924"/>
        </p:xfrm>
        <a:graphic>
          <a:graphicData uri="http://schemas.openxmlformats.org/presentationml/2006/ole">
            <mc:AlternateContent xmlns:mc="http://schemas.openxmlformats.org/markup-compatibility/2006">
              <mc:Choice xmlns:v="urn:schemas-microsoft-com:vml" Requires="v">
                <p:oleObj spid="_x0000_s15431" name="Presentation" r:id="rId3" imgW="8564753" imgH="4815774" progId="PowerPoint.Show.12">
                  <p:embed/>
                </p:oleObj>
              </mc:Choice>
              <mc:Fallback>
                <p:oleObj name="Presentation" r:id="rId3" imgW="8564753" imgH="4815774" progId="PowerPoint.Show.12">
                  <p:embed/>
                  <p:pic>
                    <p:nvPicPr>
                      <p:cNvPr id="0" name=""/>
                      <p:cNvPicPr/>
                      <p:nvPr/>
                    </p:nvPicPr>
                    <p:blipFill>
                      <a:blip r:embed="rId4"/>
                      <a:stretch>
                        <a:fillRect/>
                      </a:stretch>
                    </p:blipFill>
                    <p:spPr>
                      <a:xfrm>
                        <a:off x="104776" y="104775"/>
                        <a:ext cx="11946198" cy="6609924"/>
                      </a:xfrm>
                      <a:prstGeom prst="rect">
                        <a:avLst/>
                      </a:prstGeom>
                    </p:spPr>
                  </p:pic>
                </p:oleObj>
              </mc:Fallback>
            </mc:AlternateContent>
          </a:graphicData>
        </a:graphic>
      </p:graphicFrame>
    </p:spTree>
    <p:extLst>
      <p:ext uri="{BB962C8B-B14F-4D97-AF65-F5344CB8AC3E}">
        <p14:creationId xmlns:p14="http://schemas.microsoft.com/office/powerpoint/2010/main" val="25829440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21000">
              <a:schemeClr val="accent6">
                <a:lumMod val="60000"/>
                <a:lumOff val="40000"/>
              </a:schemeClr>
            </a:gs>
            <a:gs pos="73000">
              <a:srgbClr val="92D050"/>
            </a:gs>
            <a:gs pos="100000">
              <a:srgbClr val="00206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746792" y="1533099"/>
            <a:ext cx="4534892" cy="3046988"/>
          </a:xfrm>
          <a:prstGeom prst="rect">
            <a:avLst/>
          </a:prstGeom>
        </p:spPr>
        <p:txBody>
          <a:bodyPr wrap="square">
            <a:spAutoFit/>
          </a:bodyPr>
          <a:lstStyle/>
          <a:p>
            <a:r>
              <a:rPr lang="bn-BD" sz="3200" dirty="0">
                <a:solidFill>
                  <a:prstClr val="black"/>
                </a:solidFill>
              </a:rPr>
              <a:t>মোছাঃ</a:t>
            </a:r>
            <a:r>
              <a:rPr lang="en-US" sz="3200" dirty="0">
                <a:solidFill>
                  <a:prstClr val="black"/>
                </a:solidFill>
              </a:rPr>
              <a:t> </a:t>
            </a:r>
            <a:r>
              <a:rPr lang="bn-BD" sz="3200" dirty="0">
                <a:solidFill>
                  <a:prstClr val="black"/>
                </a:solidFill>
              </a:rPr>
              <a:t>জেসমিন নাহার</a:t>
            </a:r>
          </a:p>
          <a:p>
            <a:r>
              <a:rPr lang="bn-BD" sz="3200" dirty="0">
                <a:solidFill>
                  <a:prstClr val="black"/>
                </a:solidFill>
              </a:rPr>
              <a:t>সহকারী  শিক্ষক </a:t>
            </a:r>
          </a:p>
          <a:p>
            <a:r>
              <a:rPr lang="bn-BD" sz="3200" dirty="0">
                <a:solidFill>
                  <a:prstClr val="black"/>
                </a:solidFill>
              </a:rPr>
              <a:t>কাজীর চওড়া দ্বিমুখী উচ্চ বিদ্যালয়</a:t>
            </a:r>
          </a:p>
          <a:p>
            <a:r>
              <a:rPr lang="bn-BD" sz="3200" dirty="0">
                <a:solidFill>
                  <a:prstClr val="black"/>
                </a:solidFill>
              </a:rPr>
              <a:t>সদর উপজেলা,</a:t>
            </a:r>
          </a:p>
          <a:p>
            <a:r>
              <a:rPr lang="bn-BD" sz="3200" dirty="0">
                <a:solidFill>
                  <a:prstClr val="black"/>
                </a:solidFill>
              </a:rPr>
              <a:t>লালমনিরহাট।</a:t>
            </a:r>
          </a:p>
        </p:txBody>
      </p:sp>
      <p:sp>
        <p:nvSpPr>
          <p:cNvPr id="6" name="Rectangle 5"/>
          <p:cNvSpPr/>
          <p:nvPr/>
        </p:nvSpPr>
        <p:spPr>
          <a:xfrm>
            <a:off x="7480111" y="1537649"/>
            <a:ext cx="4495798" cy="2554545"/>
          </a:xfrm>
          <a:prstGeom prst="rect">
            <a:avLst/>
          </a:prstGeom>
        </p:spPr>
        <p:txBody>
          <a:bodyPr wrap="square">
            <a:spAutoFit/>
          </a:bodyPr>
          <a:lstStyle/>
          <a:p>
            <a:r>
              <a:rPr lang="bn-BD" sz="3200" dirty="0">
                <a:solidFill>
                  <a:prstClr val="black"/>
                </a:solidFill>
              </a:rPr>
              <a:t>বিষয়</a:t>
            </a:r>
            <a:r>
              <a:rPr lang="en-US" sz="3200" dirty="0">
                <a:solidFill>
                  <a:prstClr val="black"/>
                </a:solidFill>
              </a:rPr>
              <a:t>:</a:t>
            </a:r>
            <a:r>
              <a:rPr lang="bn-BD" sz="3200" dirty="0">
                <a:solidFill>
                  <a:prstClr val="black"/>
                </a:solidFill>
              </a:rPr>
              <a:t> ভূগোল ও পরিবেশ অধ্যায়:  </a:t>
            </a:r>
            <a:r>
              <a:rPr lang="bn-IN" sz="3200" dirty="0" smtClean="0">
                <a:solidFill>
                  <a:prstClr val="black"/>
                </a:solidFill>
              </a:rPr>
              <a:t>পঞ্চম</a:t>
            </a:r>
            <a:endParaRPr lang="bn-BD" sz="3200" dirty="0">
              <a:solidFill>
                <a:prstClr val="black"/>
              </a:solidFill>
            </a:endParaRPr>
          </a:p>
          <a:p>
            <a:r>
              <a:rPr lang="bn-BD" sz="3200" dirty="0">
                <a:solidFill>
                  <a:prstClr val="black"/>
                </a:solidFill>
              </a:rPr>
              <a:t>শ্রেণী</a:t>
            </a:r>
            <a:r>
              <a:rPr lang="en-US" sz="3200" dirty="0">
                <a:solidFill>
                  <a:prstClr val="black"/>
                </a:solidFill>
              </a:rPr>
              <a:t>:</a:t>
            </a:r>
            <a:r>
              <a:rPr lang="bn-BD" sz="3200" dirty="0">
                <a:solidFill>
                  <a:prstClr val="black"/>
                </a:solidFill>
              </a:rPr>
              <a:t>   নবম-দশম </a:t>
            </a:r>
          </a:p>
          <a:p>
            <a:r>
              <a:rPr lang="bn-BD" sz="3200" dirty="0">
                <a:solidFill>
                  <a:prstClr val="black"/>
                </a:solidFill>
              </a:rPr>
              <a:t>সময়</a:t>
            </a:r>
            <a:r>
              <a:rPr lang="en-US" sz="3200" dirty="0">
                <a:solidFill>
                  <a:prstClr val="black"/>
                </a:solidFill>
              </a:rPr>
              <a:t>:</a:t>
            </a:r>
            <a:r>
              <a:rPr lang="bn-BD" sz="3200" dirty="0">
                <a:solidFill>
                  <a:prstClr val="black"/>
                </a:solidFill>
              </a:rPr>
              <a:t>   </a:t>
            </a:r>
            <a:r>
              <a:rPr lang="bn-IN" sz="3200" dirty="0" smtClean="0">
                <a:solidFill>
                  <a:prstClr val="black"/>
                </a:solidFill>
              </a:rPr>
              <a:t>২</a:t>
            </a:r>
            <a:r>
              <a:rPr lang="bn-BD" sz="3200" dirty="0" smtClean="0">
                <a:solidFill>
                  <a:prstClr val="black"/>
                </a:solidFill>
              </a:rPr>
              <a:t> </a:t>
            </a:r>
            <a:r>
              <a:rPr lang="bn-BD" sz="3200" dirty="0">
                <a:solidFill>
                  <a:prstClr val="black"/>
                </a:solidFill>
              </a:rPr>
              <a:t>পিরিয়ড </a:t>
            </a:r>
          </a:p>
          <a:p>
            <a:r>
              <a:rPr lang="bn-BD" sz="3200" dirty="0">
                <a:solidFill>
                  <a:prstClr val="black"/>
                </a:solidFill>
              </a:rPr>
              <a:t>তারিখ</a:t>
            </a:r>
            <a:r>
              <a:rPr lang="en-US" sz="3200" dirty="0">
                <a:solidFill>
                  <a:prstClr val="black"/>
                </a:solidFill>
              </a:rPr>
              <a:t>-</a:t>
            </a:r>
            <a:r>
              <a:rPr lang="bn-BD" sz="3200" dirty="0">
                <a:solidFill>
                  <a:prstClr val="black"/>
                </a:solidFill>
              </a:rPr>
              <a:t> </a:t>
            </a:r>
            <a:r>
              <a:rPr lang="bn-IN" sz="3200" dirty="0" smtClean="0">
                <a:solidFill>
                  <a:prstClr val="black"/>
                </a:solidFill>
              </a:rPr>
              <a:t>১৪</a:t>
            </a:r>
            <a:r>
              <a:rPr lang="en-US" sz="3200" dirty="0" smtClean="0">
                <a:solidFill>
                  <a:prstClr val="black"/>
                </a:solidFill>
              </a:rPr>
              <a:t>/</a:t>
            </a:r>
            <a:r>
              <a:rPr lang="bn-IN" sz="3200" dirty="0" smtClean="0">
                <a:solidFill>
                  <a:prstClr val="black"/>
                </a:solidFill>
              </a:rPr>
              <a:t>০৯/২০১৭।</a:t>
            </a:r>
            <a:endParaRPr lang="bn-BD" sz="3200" dirty="0">
              <a:solidFill>
                <a:prstClr val="black"/>
              </a:solidFill>
            </a:endParaRPr>
          </a:p>
        </p:txBody>
      </p:sp>
    </p:spTree>
    <p:extLst>
      <p:ext uri="{BB962C8B-B14F-4D97-AF65-F5344CB8AC3E}">
        <p14:creationId xmlns:p14="http://schemas.microsoft.com/office/powerpoint/2010/main" val="159973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6" y="106869"/>
            <a:ext cx="3915321" cy="2169116"/>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5365" y="4577844"/>
            <a:ext cx="3343742" cy="1857634"/>
          </a:xfrm>
          <a:prstGeom prst="rect">
            <a:avLst/>
          </a:prstGeom>
        </p:spPr>
      </p:pic>
      <p:grpSp>
        <p:nvGrpSpPr>
          <p:cNvPr id="4" name="Group 3"/>
          <p:cNvGrpSpPr/>
          <p:nvPr/>
        </p:nvGrpSpPr>
        <p:grpSpPr>
          <a:xfrm>
            <a:off x="189676" y="134164"/>
            <a:ext cx="11888593" cy="6594182"/>
            <a:chOff x="189676" y="134164"/>
            <a:chExt cx="11888593" cy="6594182"/>
          </a:xfrm>
        </p:grpSpPr>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382" y="134164"/>
              <a:ext cx="3933618" cy="2169116"/>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385" y="134164"/>
              <a:ext cx="3814884" cy="2169116"/>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76" y="2405142"/>
              <a:ext cx="3943900" cy="1924319"/>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3385" y="2340058"/>
              <a:ext cx="3814884" cy="1972700"/>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7382" y="2405142"/>
              <a:ext cx="3933618" cy="1907616"/>
            </a:xfrm>
            <a:prstGeom prst="rect">
              <a:avLst/>
            </a:prstGeom>
          </p:spPr>
        </p:pic>
        <p:pic>
          <p:nvPicPr>
            <p:cNvPr id="13" name="Picture 12" descr="Screen Clipping"/>
            <p:cNvPicPr>
              <a:picLocks noChangeAspect="1"/>
            </p:cNvPicPr>
            <p:nvPr/>
          </p:nvPicPr>
          <p:blipFill rotWithShape="1">
            <a:blip r:embed="rId9">
              <a:extLst>
                <a:ext uri="{28A0092B-C50C-407E-A947-70E740481C1C}">
                  <a14:useLocalDpi xmlns:a14="http://schemas.microsoft.com/office/drawing/2010/main" val="0"/>
                </a:ext>
              </a:extLst>
            </a:blip>
            <a:srcRect l="4142" t="4741" r="10012" b="6656"/>
            <a:stretch/>
          </p:blipFill>
          <p:spPr>
            <a:xfrm>
              <a:off x="189676" y="4431323"/>
              <a:ext cx="3915321" cy="2297023"/>
            </a:xfrm>
            <a:prstGeom prst="rect">
              <a:avLst/>
            </a:prstGeom>
          </p:spPr>
        </p:pic>
        <p:pic>
          <p:nvPicPr>
            <p:cNvPr id="14" name="Picture 13" descr="Screen Clipping"/>
            <p:cNvPicPr>
              <a:picLocks noChangeAspect="1"/>
            </p:cNvPicPr>
            <p:nvPr/>
          </p:nvPicPr>
          <p:blipFill rotWithShape="1">
            <a:blip r:embed="rId10">
              <a:extLst>
                <a:ext uri="{28A0092B-C50C-407E-A947-70E740481C1C}">
                  <a14:useLocalDpi xmlns:a14="http://schemas.microsoft.com/office/drawing/2010/main" val="0"/>
                </a:ext>
              </a:extLst>
            </a:blip>
            <a:srcRect l="3741" t="6016" r="8617" b="3499"/>
            <a:stretch/>
          </p:blipFill>
          <p:spPr>
            <a:xfrm>
              <a:off x="4217382" y="4431323"/>
              <a:ext cx="3933618" cy="2297023"/>
            </a:xfrm>
            <a:prstGeom prst="rect">
              <a:avLst/>
            </a:prstGeom>
          </p:spPr>
        </p:pic>
        <p:pic>
          <p:nvPicPr>
            <p:cNvPr id="15" name="Picture 14"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63385" y="4431323"/>
              <a:ext cx="3814884" cy="2297023"/>
            </a:xfrm>
            <a:prstGeom prst="rect">
              <a:avLst/>
            </a:prstGeom>
          </p:spPr>
        </p:pic>
      </p:grpSp>
    </p:spTree>
    <p:extLst>
      <p:ext uri="{BB962C8B-B14F-4D97-AF65-F5344CB8AC3E}">
        <p14:creationId xmlns:p14="http://schemas.microsoft.com/office/powerpoint/2010/main" val="1326795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11016" y="129868"/>
            <a:ext cx="11859064" cy="6601523"/>
          </a:xfrm>
          <a:prstGeom prst="rect">
            <a:avLst/>
          </a:prstGeom>
        </p:spPr>
      </p:pic>
      <p:sp>
        <p:nvSpPr>
          <p:cNvPr id="2" name="Rectangle 1"/>
          <p:cNvSpPr/>
          <p:nvPr/>
        </p:nvSpPr>
        <p:spPr>
          <a:xfrm>
            <a:off x="2210937" y="619835"/>
            <a:ext cx="8123830" cy="1236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Inverted">
              <a:avLst/>
            </a:prstTxWarp>
          </a:bodyPr>
          <a:lstStyle/>
          <a:p>
            <a:pPr algn="ctr"/>
            <a:r>
              <a:rPr lang="bn-IN" sz="4000" b="1" dirty="0" smtClean="0">
                <a:ln w="22225">
                  <a:solidFill>
                    <a:schemeClr val="accent2"/>
                  </a:solidFill>
                  <a:prstDash val="solid"/>
                </a:ln>
                <a:solidFill>
                  <a:schemeClr val="accent2">
                    <a:lumMod val="40000"/>
                    <a:lumOff val="60000"/>
                  </a:schemeClr>
                </a:solidFill>
                <a:latin typeface="NikoshBAN" panose="02000000000000000000" pitchFamily="2" charset="0"/>
                <a:cs typeface="NikoshBAN" panose="02000000000000000000" pitchFamily="2" charset="0"/>
              </a:rPr>
              <a:t>পাঠ শিরোনাম</a:t>
            </a:r>
            <a:endParaRPr lang="en-US" sz="4000" b="1" dirty="0">
              <a:ln w="22225">
                <a:solidFill>
                  <a:schemeClr val="accent2"/>
                </a:solidFill>
                <a:prstDash val="solid"/>
              </a:ln>
              <a:solidFill>
                <a:schemeClr val="accent2">
                  <a:lumMod val="40000"/>
                  <a:lumOff val="60000"/>
                </a:schemeClr>
              </a:solidFill>
              <a:latin typeface="NikoshBAN" panose="02000000000000000000" pitchFamily="2" charset="0"/>
              <a:cs typeface="NikoshBAN" panose="02000000000000000000" pitchFamily="2" charset="0"/>
            </a:endParaRPr>
          </a:p>
        </p:txBody>
      </p:sp>
      <p:sp>
        <p:nvSpPr>
          <p:cNvPr id="3" name="Rounded Rectangle 2"/>
          <p:cNvSpPr/>
          <p:nvPr/>
        </p:nvSpPr>
        <p:spPr>
          <a:xfrm>
            <a:off x="982640" y="2579427"/>
            <a:ext cx="10017456" cy="150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oubleWave1">
              <a:avLst/>
            </a:prstTxWarp>
          </a:bodyPr>
          <a:lstStyle/>
          <a:p>
            <a:pPr algn="ctr"/>
            <a:r>
              <a:rPr lang="bn-IN" sz="3200" dirty="0" smtClean="0">
                <a:solidFill>
                  <a:schemeClr val="accent2">
                    <a:lumMod val="75000"/>
                  </a:schemeClr>
                </a:solidFill>
                <a:latin typeface="NikoshBAN" panose="02000000000000000000" pitchFamily="2" charset="0"/>
                <a:cs typeface="NikoshBAN" panose="02000000000000000000" pitchFamily="2" charset="0"/>
              </a:rPr>
              <a:t>বিশ্ব উষ্ণায়ন ও জলবায়ু পরিবর্তন</a:t>
            </a:r>
            <a:endParaRPr lang="en-US" sz="3200" dirty="0">
              <a:solidFill>
                <a:schemeClr val="accent2">
                  <a:lumMod val="75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787111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xit" presetSubtype="0" fill="hold" grpId="1" nodeType="clickEffect">
                                  <p:stCondLst>
                                    <p:cond delay="0"/>
                                  </p:stCondLst>
                                  <p:iterate type="lt">
                                    <p:tmPct val="10000"/>
                                  </p:iterate>
                                  <p:childTnLst>
                                    <p:anim from="(ppt_w)" to="(-ppt_w*2)" calcmode="lin" valueType="num">
                                      <p:cBhvr rctx="PPT">
                                        <p:cTn id="15" dur="500" autoRev="1">
                                          <p:stCondLst>
                                            <p:cond delay="0"/>
                                          </p:stCondLst>
                                        </p:cTn>
                                        <p:tgtEl>
                                          <p:spTgt spid="2"/>
                                        </p:tgtEl>
                                        <p:attrNameLst>
                                          <p:attrName>ppt_w</p:attrName>
                                        </p:attrNameLst>
                                      </p:cBhvr>
                                    </p:anim>
                                    <p:anim by="(ppt_w*0.50)" calcmode="lin" valueType="num">
                                      <p:cBhvr>
                                        <p:cTn id="16" dur="500" decel="50000" autoRev="1">
                                          <p:stCondLst>
                                            <p:cond delay="0"/>
                                          </p:stCondLst>
                                        </p:cTn>
                                        <p:tgtEl>
                                          <p:spTgt spid="2"/>
                                        </p:tgtEl>
                                        <p:attrNameLst>
                                          <p:attrName>ppt_x</p:attrName>
                                        </p:attrNameLst>
                                      </p:cBhvr>
                                    </p:anim>
                                    <p:anim from="(ppt_y)" to="(1+ppt_h/2)" calcmode="lin" valueType="num">
                                      <p:cBhvr>
                                        <p:cTn id="17" dur="1000">
                                          <p:stCondLst>
                                            <p:cond delay="0"/>
                                          </p:stCondLst>
                                        </p:cTn>
                                        <p:tgtEl>
                                          <p:spTgt spid="2"/>
                                        </p:tgtEl>
                                        <p:attrNameLst>
                                          <p:attrName>ppt_y</p:attrName>
                                        </p:attrNameLst>
                                      </p:cBhvr>
                                    </p:anim>
                                    <p:animRot by="21600000">
                                      <p:cBhvr>
                                        <p:cTn id="18" dur="1000">
                                          <p:stCondLst>
                                            <p:cond delay="0"/>
                                          </p:stCondLst>
                                        </p:cTn>
                                        <p:tgtEl>
                                          <p:spTgt spid="2"/>
                                        </p:tgtEl>
                                        <p:attrNameLst>
                                          <p:attrName>r</p:attrName>
                                        </p:attrNameLst>
                                      </p:cBhvr>
                                    </p:animRot>
                                    <p:set>
                                      <p:cBhvr>
                                        <p:cTn id="19" dur="1" fill="hold">
                                          <p:stCondLst>
                                            <p:cond delay="9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by="(-#ppt_w*2)" calcmode="lin" valueType="num">
                                      <p:cBhvr rctx="PPT">
                                        <p:cTn id="24" dur="500" autoRev="1" fill="hold">
                                          <p:stCondLst>
                                            <p:cond delay="0"/>
                                          </p:stCondLst>
                                        </p:cTn>
                                        <p:tgtEl>
                                          <p:spTgt spid="3"/>
                                        </p:tgtEl>
                                        <p:attrNameLst>
                                          <p:attrName>ppt_w</p:attrName>
                                        </p:attrNameLst>
                                      </p:cBhvr>
                                    </p:anim>
                                    <p:anim by="(#ppt_w*0.50)" calcmode="lin" valueType="num">
                                      <p:cBhvr>
                                        <p:cTn id="25" dur="500" decel="50000" autoRev="1" fill="hold">
                                          <p:stCondLst>
                                            <p:cond delay="0"/>
                                          </p:stCondLst>
                                        </p:cTn>
                                        <p:tgtEl>
                                          <p:spTgt spid="3"/>
                                        </p:tgtEl>
                                        <p:attrNameLst>
                                          <p:attrName>ppt_x</p:attrName>
                                        </p:attrNameLst>
                                      </p:cBhvr>
                                    </p:anim>
                                    <p:anim from="(-#ppt_h/2)" to="(#ppt_y)" calcmode="lin" valueType="num">
                                      <p:cBhvr>
                                        <p:cTn id="26" dur="1000" fill="hold">
                                          <p:stCondLst>
                                            <p:cond delay="0"/>
                                          </p:stCondLst>
                                        </p:cTn>
                                        <p:tgtEl>
                                          <p:spTgt spid="3"/>
                                        </p:tgtEl>
                                        <p:attrNameLst>
                                          <p:attrName>ppt_y</p:attrName>
                                        </p:attrNameLst>
                                      </p:cBhvr>
                                    </p:anim>
                                    <p:animRot by="21600000">
                                      <p:cBhvr>
                                        <p:cTn id="27"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22829" y="95422"/>
            <a:ext cx="11955439" cy="6646572"/>
          </a:xfrm>
          <a:prstGeom prst="rect">
            <a:avLst/>
          </a:prstGeom>
        </p:spPr>
      </p:pic>
      <p:sp>
        <p:nvSpPr>
          <p:cNvPr id="2" name="TextBox 1"/>
          <p:cNvSpPr txBox="1"/>
          <p:nvPr/>
        </p:nvSpPr>
        <p:spPr>
          <a:xfrm>
            <a:off x="2906972" y="384173"/>
            <a:ext cx="6332561" cy="707886"/>
          </a:xfrm>
          <a:prstGeom prst="rect">
            <a:avLst/>
          </a:prstGeom>
          <a:noFill/>
          <a:ln>
            <a:noFill/>
          </a:ln>
        </p:spPr>
        <p:txBody>
          <a:bodyPr wrap="square" rtlCol="0">
            <a:prstTxWarp prst="textChevronInverted">
              <a:avLst/>
            </a:prstTxWarp>
            <a:spAutoFit/>
          </a:bodyPr>
          <a:lstStyle/>
          <a:p>
            <a:pPr algn="ctr"/>
            <a:r>
              <a:rPr lang="en-US" sz="4000" b="1" dirty="0" err="1" smtClean="0">
                <a:ln w="10541" cmpd="sng">
                  <a:solidFill>
                    <a:schemeClr val="accent1">
                      <a:shade val="88000"/>
                      <a:satMod val="110000"/>
                    </a:schemeClr>
                  </a:solidFill>
                  <a:prstDash val="solid"/>
                </a:ln>
                <a:solidFill>
                  <a:srgbClr val="002060"/>
                </a:solidFill>
                <a:latin typeface="NikoshBAN" pitchFamily="2" charset="0"/>
                <a:cs typeface="NikoshBAN" pitchFamily="2" charset="0"/>
              </a:rPr>
              <a:t>শিখনফল</a:t>
            </a:r>
            <a:r>
              <a:rPr lang="en-US" sz="4000" b="1" dirty="0" smtClean="0">
                <a:ln w="10541" cmpd="sng">
                  <a:solidFill>
                    <a:schemeClr val="accent1">
                      <a:shade val="88000"/>
                      <a:satMod val="110000"/>
                    </a:schemeClr>
                  </a:solidFill>
                  <a:prstDash val="solid"/>
                </a:ln>
                <a:solidFill>
                  <a:srgbClr val="002060"/>
                </a:solidFill>
                <a:latin typeface="NikoshBAN" pitchFamily="2" charset="0"/>
                <a:cs typeface="NikoshBAN" pitchFamily="2" charset="0"/>
              </a:rPr>
              <a:t> </a:t>
            </a:r>
            <a:endParaRPr lang="en-US" sz="4000" b="1" dirty="0">
              <a:ln w="10541" cmpd="sng">
                <a:solidFill>
                  <a:schemeClr val="accent1">
                    <a:shade val="88000"/>
                    <a:satMod val="110000"/>
                  </a:schemeClr>
                </a:solidFill>
                <a:prstDash val="solid"/>
              </a:ln>
              <a:solidFill>
                <a:srgbClr val="002060"/>
              </a:solidFill>
              <a:latin typeface="NikoshBAN" pitchFamily="2" charset="0"/>
              <a:cs typeface="NikoshBAN" pitchFamily="2" charset="0"/>
            </a:endParaRPr>
          </a:p>
        </p:txBody>
      </p:sp>
      <p:sp>
        <p:nvSpPr>
          <p:cNvPr id="3" name="Rounded Rectangle 2"/>
          <p:cNvSpPr/>
          <p:nvPr/>
        </p:nvSpPr>
        <p:spPr>
          <a:xfrm>
            <a:off x="3016155" y="2156347"/>
            <a:ext cx="6100549" cy="8598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b="1" dirty="0" smtClean="0">
                <a:solidFill>
                  <a:schemeClr val="accent1">
                    <a:lumMod val="75000"/>
                  </a:schemeClr>
                </a:solidFill>
                <a:latin typeface="NikoshBAN" panose="02000000000000000000" pitchFamily="2" charset="0"/>
                <a:cs typeface="NikoshBAN" panose="02000000000000000000" pitchFamily="2" charset="0"/>
              </a:rPr>
              <a:t>জলবায়ু পরিবর্তনের কারণ ব্যাখ্যা করতে পারবে।</a:t>
            </a:r>
            <a:endParaRPr lang="en-US" b="1" dirty="0">
              <a:solidFill>
                <a:schemeClr val="accent1">
                  <a:lumMod val="75000"/>
                </a:schemeClr>
              </a:solidFill>
              <a:latin typeface="NikoshBAN" panose="02000000000000000000" pitchFamily="2" charset="0"/>
              <a:cs typeface="NikoshBAN" panose="02000000000000000000" pitchFamily="2" charset="0"/>
            </a:endParaRPr>
          </a:p>
        </p:txBody>
      </p:sp>
      <p:sp>
        <p:nvSpPr>
          <p:cNvPr id="4" name="Rounded Rectangle 3"/>
          <p:cNvSpPr/>
          <p:nvPr/>
        </p:nvSpPr>
        <p:spPr>
          <a:xfrm>
            <a:off x="3016156" y="4967545"/>
            <a:ext cx="8639032" cy="9168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b="1" dirty="0" smtClean="0">
                <a:solidFill>
                  <a:schemeClr val="accent4">
                    <a:lumMod val="75000"/>
                  </a:schemeClr>
                </a:solidFill>
                <a:latin typeface="NikoshBAN" panose="02000000000000000000" pitchFamily="2" charset="0"/>
                <a:cs typeface="NikoshBAN" panose="02000000000000000000" pitchFamily="2" charset="0"/>
              </a:rPr>
              <a:t>বিশ্ব জলবায়ু পরিবর্তনের ফলে পৃথিবীর বিভিন্ন অঞ্চলে সম্ভাব্য যে প্রভাব পড়বে তা বিশ্লেষণ করতে পারবে।</a:t>
            </a:r>
            <a:endParaRPr lang="en-US" b="1" dirty="0">
              <a:solidFill>
                <a:schemeClr val="accent4">
                  <a:lumMod val="75000"/>
                </a:schemeClr>
              </a:solidFill>
              <a:latin typeface="NikoshBAN" panose="02000000000000000000" pitchFamily="2" charset="0"/>
              <a:cs typeface="NikoshBAN" panose="02000000000000000000" pitchFamily="2" charset="0"/>
            </a:endParaRPr>
          </a:p>
        </p:txBody>
      </p:sp>
      <p:sp>
        <p:nvSpPr>
          <p:cNvPr id="5" name="Rounded Rectangle 4"/>
          <p:cNvSpPr/>
          <p:nvPr/>
        </p:nvSpPr>
        <p:spPr>
          <a:xfrm>
            <a:off x="3016156" y="3378627"/>
            <a:ext cx="6359856" cy="832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b="1" dirty="0" smtClean="0">
                <a:solidFill>
                  <a:schemeClr val="accent3">
                    <a:lumMod val="60000"/>
                    <a:lumOff val="40000"/>
                  </a:schemeClr>
                </a:solidFill>
                <a:latin typeface="NikoshBAN" panose="02000000000000000000" pitchFamily="2" charset="0"/>
                <a:cs typeface="NikoshBAN" panose="02000000000000000000" pitchFamily="2" charset="0"/>
              </a:rPr>
              <a:t>বাংলাদেশের প্রেক্ষিতে জলবায়ুর প্রভাব ব্যাখ্যা করতে পারবে।</a:t>
            </a:r>
            <a:endParaRPr lang="en-US" b="1" dirty="0">
              <a:solidFill>
                <a:schemeClr val="accent3">
                  <a:lumMod val="60000"/>
                  <a:lumOff val="40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640804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2"/>
                                        </p:tgtEl>
                                        <p:attrNameLst>
                                          <p:attrName>ppt_w</p:attrName>
                                        </p:attrNameLst>
                                      </p:cBhvr>
                                      <p:tavLst>
                                        <p:tav tm="0">
                                          <p:val>
                                            <p:strVal val="ppt_w"/>
                                          </p:val>
                                        </p:tav>
                                        <p:tav tm="100000">
                                          <p:val>
                                            <p:fltVal val="0"/>
                                          </p:val>
                                        </p:tav>
                                      </p:tavLst>
                                    </p:anim>
                                    <p:anim calcmode="lin" valueType="num">
                                      <p:cBhvr>
                                        <p:cTn id="15" dur="1000"/>
                                        <p:tgtEl>
                                          <p:spTgt spid="2"/>
                                        </p:tgtEl>
                                        <p:attrNameLst>
                                          <p:attrName>ppt_h</p:attrName>
                                        </p:attrNameLst>
                                      </p:cBhvr>
                                      <p:tavLst>
                                        <p:tav tm="0">
                                          <p:val>
                                            <p:strVal val="ppt_h"/>
                                          </p:val>
                                        </p:tav>
                                        <p:tav tm="100000">
                                          <p:val>
                                            <p:fltVal val="0"/>
                                          </p:val>
                                        </p:tav>
                                      </p:tavLst>
                                    </p:anim>
                                    <p:anim calcmode="lin" valueType="num">
                                      <p:cBhvr>
                                        <p:cTn id="16" dur="1000"/>
                                        <p:tgtEl>
                                          <p:spTgt spid="2"/>
                                        </p:tgtEl>
                                        <p:attrNameLst>
                                          <p:attrName>style.rotation</p:attrName>
                                        </p:attrNameLst>
                                      </p:cBhvr>
                                      <p:tavLst>
                                        <p:tav tm="0">
                                          <p:val>
                                            <p:fltVal val="0"/>
                                          </p:val>
                                        </p:tav>
                                        <p:tav tm="100000">
                                          <p:val>
                                            <p:fltVal val="90"/>
                                          </p:val>
                                        </p:tav>
                                      </p:tavLst>
                                    </p:anim>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chemeClr val="accent1">
                <a:lumMod val="5000"/>
                <a:lumOff val="95000"/>
              </a:schemeClr>
            </a:gs>
            <a:gs pos="98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22827910"/>
              </p:ext>
            </p:extLst>
          </p:nvPr>
        </p:nvGraphicFramePr>
        <p:xfrm>
          <a:off x="300252" y="1897040"/>
          <a:ext cx="11614244" cy="4776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95535" y="109183"/>
            <a:ext cx="11996382" cy="1501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3200" b="1" dirty="0" smtClean="0">
                <a:solidFill>
                  <a:srgbClr val="FF0000"/>
                </a:solidFill>
                <a:latin typeface="NikoshBAN" panose="02000000000000000000" pitchFamily="2" charset="0"/>
                <a:cs typeface="NikoshBAN" panose="02000000000000000000" pitchFamily="2" charset="0"/>
              </a:rPr>
              <a:t>বৈশ্বিক উষ্ণায়ন বা </a:t>
            </a:r>
            <a:r>
              <a:rPr lang="bn-IN" sz="2800" b="1" dirty="0" smtClean="0">
                <a:solidFill>
                  <a:srgbClr val="FF0000"/>
                </a:solidFill>
                <a:latin typeface="NikoshBAN" panose="02000000000000000000" pitchFamily="2" charset="0"/>
                <a:cs typeface="NikoshBAN" panose="02000000000000000000" pitchFamily="2" charset="0"/>
              </a:rPr>
              <a:t>(</a:t>
            </a:r>
            <a:r>
              <a:rPr lang="en-US" sz="2000" b="1" dirty="0" smtClean="0">
                <a:solidFill>
                  <a:srgbClr val="FF0000"/>
                </a:solidFill>
                <a:latin typeface="NikoshBAN" panose="02000000000000000000" pitchFamily="2" charset="0"/>
                <a:cs typeface="NikoshBAN" panose="02000000000000000000" pitchFamily="2" charset="0"/>
              </a:rPr>
              <a:t>Global Warming</a:t>
            </a:r>
            <a:r>
              <a:rPr lang="bn-IN" sz="2800" b="1" dirty="0" smtClean="0">
                <a:solidFill>
                  <a:srgbClr val="FF0000"/>
                </a:solidFill>
                <a:latin typeface="NikoshBAN" panose="02000000000000000000" pitchFamily="2" charset="0"/>
                <a:cs typeface="NikoshBAN" panose="02000000000000000000" pitchFamily="2" charset="0"/>
              </a:rPr>
              <a:t>)</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হলো জলবায়ু পরিবর্তনের একটি বিশেষ ঘটনা</a:t>
            </a:r>
            <a:r>
              <a:rPr lang="bn-IN" sz="2800" b="1" dirty="0">
                <a:solidFill>
                  <a:schemeClr val="tx1">
                    <a:lumMod val="95000"/>
                    <a:lumOff val="5000"/>
                  </a:schemeClr>
                </a:solidFill>
                <a:latin typeface="NikoshBAN" panose="02000000000000000000" pitchFamily="2" charset="0"/>
                <a:cs typeface="NikoshBAN" panose="02000000000000000000" pitchFamily="2" charset="0"/>
              </a:rPr>
              <a:t> </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 বৈশ্বিক উষ্ণায়ন বলতে ইদানিংকার উষ্ণতা বৃদ্ধিকেই নির্দেশ করা হয় এবং এটি মানুষের কার্যক্রমের প্রভাবে ঘটছে। মানুষের কারণে </a:t>
            </a:r>
            <a:r>
              <a:rPr lang="bn-IN" sz="2800" b="1" dirty="0">
                <a:solidFill>
                  <a:schemeClr val="tx1">
                    <a:lumMod val="95000"/>
                    <a:lumOff val="5000"/>
                  </a:schemeClr>
                </a:solidFill>
                <a:latin typeface="NikoshBAN" panose="02000000000000000000" pitchFamily="2" charset="0"/>
                <a:cs typeface="NikoshBAN" panose="02000000000000000000" pitchFamily="2" charset="0"/>
              </a:rPr>
              <a:t>ইদানিংকার </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প্রাকৃতিক পরির্বতন সমুহকে মনুষ্যসৃষ্ঠ (</a:t>
            </a:r>
            <a:r>
              <a:rPr lang="en-US" sz="2000" b="1" dirty="0" smtClean="0">
                <a:solidFill>
                  <a:schemeClr val="tx1">
                    <a:lumMod val="95000"/>
                    <a:lumOff val="5000"/>
                  </a:schemeClr>
                </a:solidFill>
                <a:latin typeface="NikoshBAN" panose="02000000000000000000" pitchFamily="2" charset="0"/>
                <a:cs typeface="NikoshBAN" panose="02000000000000000000" pitchFamily="2" charset="0"/>
              </a:rPr>
              <a:t>anthropogenic</a:t>
            </a:r>
            <a:r>
              <a:rPr lang="bn-IN" sz="2800" b="1" dirty="0" smtClean="0">
                <a:solidFill>
                  <a:schemeClr val="tx1">
                    <a:lumMod val="95000"/>
                    <a:lumOff val="5000"/>
                  </a:schemeClr>
                </a:solidFill>
                <a:latin typeface="NikoshBAN" panose="02000000000000000000" pitchFamily="2" charset="0"/>
                <a:cs typeface="NikoshBAN" panose="02000000000000000000" pitchFamily="2" charset="0"/>
              </a:rPr>
              <a:t>) জলবায়ুর পরিবর্তন বলে। </a:t>
            </a:r>
            <a:endParaRPr lang="en-US" sz="2800" b="1" dirty="0">
              <a:solidFill>
                <a:schemeClr val="tx1">
                  <a:lumMod val="95000"/>
                  <a:lumOff val="5000"/>
                </a:schemeClr>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5163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74679538"/>
              </p:ext>
            </p:extLst>
          </p:nvPr>
        </p:nvGraphicFramePr>
        <p:xfrm>
          <a:off x="2856932" y="259308"/>
          <a:ext cx="9139450" cy="3780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665028" y="4358608"/>
            <a:ext cx="10085695" cy="2308324"/>
          </a:xfrm>
          <a:prstGeom prst="rect">
            <a:avLst/>
          </a:prstGeom>
        </p:spPr>
        <p:txBody>
          <a:bodyPr>
            <a:prstTxWarp prst="textPlain">
              <a:avLst/>
            </a:prstTxWarp>
            <a:spAutoFit/>
          </a:bodyPr>
          <a:lstStyle/>
          <a:p>
            <a:pPr fontAlgn="base"/>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পৃথিবীতে প্রধান যে চারটি গ্যাস গ্রীনহাউজ </a:t>
            </a:r>
            <a:r>
              <a:rPr lang="bn-IN" dirty="0" smtClean="0">
                <a:solidFill>
                  <a:srgbClr val="222222"/>
                </a:solidFill>
                <a:latin typeface="NikoshBAN" panose="02000000000000000000" pitchFamily="2" charset="0"/>
                <a:ea typeface="Times New Roman" panose="02020603050405020304" pitchFamily="18" charset="0"/>
                <a:cs typeface="NikoshBAN" panose="02000000000000000000" pitchFamily="2" charset="0"/>
              </a:rPr>
              <a:t>প্রতিক্রিয়ার </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জন্য দায়ী তাদের শতকরা পরিমান হচ্ছেঃ</a:t>
            </a:r>
            <a:endParaRPr lang="en-US" dirty="0">
              <a:latin typeface="NikoshBAN" panose="02000000000000000000" pitchFamily="2" charset="0"/>
              <a:ea typeface="Times New Roman" panose="02020603050405020304" pitchFamily="18" charset="0"/>
              <a:cs typeface="NikoshBAN" panose="02000000000000000000" pitchFamily="2" charset="0"/>
            </a:endParaRPr>
          </a:p>
          <a:p>
            <a:pPr fontAlgn="base"/>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u="sng" dirty="0">
                <a:solidFill>
                  <a:srgbClr val="DD3333"/>
                </a:solidFill>
                <a:latin typeface="NikoshBAN" panose="02000000000000000000" pitchFamily="2" charset="0"/>
                <a:ea typeface="Times New Roman" panose="02020603050405020304" pitchFamily="18" charset="0"/>
                <a:cs typeface="NikoshBAN" panose="02000000000000000000" pitchFamily="2" charset="0"/>
                <a:hlinkClick r:id="rId7" tooltip="জ্বলীয় বাষ্প (পাতার অস্তিত্ব নেই)"/>
              </a:rPr>
              <a:t>জ্বলীয় বাষ্প</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,৩৬-৭০%</a:t>
            </a:r>
            <a:endParaRPr lang="en-US" dirty="0">
              <a:latin typeface="NikoshBAN" panose="02000000000000000000" pitchFamily="2" charset="0"/>
              <a:ea typeface="Times New Roman" panose="02020603050405020304" pitchFamily="18" charset="0"/>
              <a:cs typeface="NikoshBAN" panose="02000000000000000000" pitchFamily="2" charset="0"/>
            </a:endParaRPr>
          </a:p>
          <a:p>
            <a:pPr fontAlgn="base"/>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u="sng" dirty="0">
                <a:solidFill>
                  <a:srgbClr val="5A3696"/>
                </a:solidFill>
                <a:latin typeface="NikoshBAN" panose="02000000000000000000" pitchFamily="2" charset="0"/>
                <a:ea typeface="Times New Roman" panose="02020603050405020304" pitchFamily="18" charset="0"/>
                <a:cs typeface="NikoshBAN" panose="02000000000000000000" pitchFamily="2" charset="0"/>
                <a:hlinkClick r:id="rId8" tooltip="কার্বন ডাই অক্সাইড"/>
              </a:rPr>
              <a:t>কার্বন ডাই অক্সাইড</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,৯-২৬%</a:t>
            </a:r>
            <a:endParaRPr lang="en-US" dirty="0">
              <a:latin typeface="NikoshBAN" panose="02000000000000000000" pitchFamily="2" charset="0"/>
              <a:ea typeface="Times New Roman" panose="02020603050405020304" pitchFamily="18" charset="0"/>
              <a:cs typeface="NikoshBAN" panose="02000000000000000000" pitchFamily="2" charset="0"/>
            </a:endParaRPr>
          </a:p>
          <a:p>
            <a:pPr fontAlgn="base"/>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u="sng" dirty="0">
                <a:solidFill>
                  <a:srgbClr val="5A3696"/>
                </a:solidFill>
                <a:latin typeface="NikoshBAN" panose="02000000000000000000" pitchFamily="2" charset="0"/>
                <a:ea typeface="Times New Roman" panose="02020603050405020304" pitchFamily="18" charset="0"/>
                <a:cs typeface="NikoshBAN" panose="02000000000000000000" pitchFamily="2" charset="0"/>
                <a:hlinkClick r:id="rId9" tooltip="মিথেন"/>
              </a:rPr>
              <a:t>মিথেন</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,৪-৯%</a:t>
            </a:r>
            <a:endParaRPr lang="en-US" dirty="0">
              <a:latin typeface="NikoshBAN" panose="02000000000000000000" pitchFamily="2" charset="0"/>
              <a:ea typeface="Times New Roman" panose="02020603050405020304" pitchFamily="18" charset="0"/>
              <a:cs typeface="NikoshBAN" panose="02000000000000000000" pitchFamily="2" charset="0"/>
            </a:endParaRPr>
          </a:p>
          <a:p>
            <a:pPr fontAlgn="base"/>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u="sng" dirty="0">
                <a:solidFill>
                  <a:srgbClr val="5A3696"/>
                </a:solidFill>
                <a:latin typeface="NikoshBAN" panose="02000000000000000000" pitchFamily="2" charset="0"/>
                <a:ea typeface="Times New Roman" panose="02020603050405020304" pitchFamily="18" charset="0"/>
                <a:cs typeface="NikoshBAN" panose="02000000000000000000" pitchFamily="2" charset="0"/>
                <a:hlinkClick r:id="rId10" tooltip="ওজোন"/>
              </a:rPr>
              <a:t>ওজোন</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,৩-৭%</a:t>
            </a:r>
            <a:endParaRPr lang="en-US" dirty="0">
              <a:latin typeface="NikoshBAN" panose="02000000000000000000" pitchFamily="2" charset="0"/>
              <a:ea typeface="Times New Roman" panose="02020603050405020304" pitchFamily="18" charset="0"/>
              <a:cs typeface="NikoshBAN" panose="02000000000000000000" pitchFamily="2" charset="0"/>
            </a:endParaRPr>
          </a:p>
          <a:p>
            <a:pPr fontAlgn="base"/>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গ্রীনহাউজ প্রতিক্রিয়া সৃষ্টির জন্য</a:t>
            </a:r>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u="sng" dirty="0">
                <a:solidFill>
                  <a:srgbClr val="5A3696"/>
                </a:solidFill>
                <a:latin typeface="NikoshBAN" panose="02000000000000000000" pitchFamily="2" charset="0"/>
                <a:ea typeface="Times New Roman" panose="02020603050405020304" pitchFamily="18" charset="0"/>
                <a:cs typeface="NikoshBAN" panose="02000000000000000000" pitchFamily="2" charset="0"/>
                <a:hlinkClick r:id="rId11" tooltip="মেঘ"/>
              </a:rPr>
              <a:t>মেঘ</a:t>
            </a:r>
            <a:r>
              <a:rPr lang="en-US" dirty="0">
                <a:solidFill>
                  <a:srgbClr val="222222"/>
                </a:solidFill>
                <a:latin typeface="NikoshBAN" panose="02000000000000000000" pitchFamily="2" charset="0"/>
                <a:ea typeface="Times New Roman" panose="02020603050405020304" pitchFamily="18" charset="0"/>
                <a:cs typeface="NikoshBAN" panose="02000000000000000000" pitchFamily="2" charset="0"/>
              </a:rPr>
              <a:t> </a:t>
            </a:r>
            <a:r>
              <a:rPr lang="bn-IN" dirty="0">
                <a:solidFill>
                  <a:srgbClr val="222222"/>
                </a:solidFill>
                <a:latin typeface="NikoshBAN" panose="02000000000000000000" pitchFamily="2" charset="0"/>
                <a:ea typeface="Times New Roman" panose="02020603050405020304" pitchFamily="18" charset="0"/>
                <a:cs typeface="NikoshBAN" panose="02000000000000000000" pitchFamily="2" charset="0"/>
              </a:rPr>
              <a:t>হচ্ছে প্রধান অগ্যাসীয় উপাদান যা অবলোহিত রশ্মি শোষন ও নির্গত করে।</a:t>
            </a:r>
            <a:endParaRPr lang="en-US" dirty="0">
              <a:latin typeface="NikoshBAN" panose="02000000000000000000" pitchFamily="2" charset="0"/>
              <a:ea typeface="Times New Roman" panose="02020603050405020304" pitchFamily="18" charset="0"/>
              <a:cs typeface="NikoshBAN" panose="02000000000000000000" pitchFamily="2" charset="0"/>
            </a:endParaRPr>
          </a:p>
        </p:txBody>
      </p:sp>
    </p:spTree>
    <p:extLst>
      <p:ext uri="{BB962C8B-B14F-4D97-AF65-F5344CB8AC3E}">
        <p14:creationId xmlns:p14="http://schemas.microsoft.com/office/powerpoint/2010/main" val="2390235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2" y="3821372"/>
            <a:ext cx="11818961" cy="3738125"/>
          </a:xfrm>
          <a:prstGeom prst="rect">
            <a:avLst/>
          </a:prstGeom>
        </p:spPr>
        <p:txBody>
          <a:bodyPr wrap="square">
            <a:prstTxWarp prst="textPlain">
              <a:avLst/>
            </a:prstTxWarp>
            <a:spAutoFit/>
          </a:bodyPr>
          <a:lstStyle/>
          <a:p>
            <a:r>
              <a:rPr lang="bn-IN" dirty="0">
                <a:solidFill>
                  <a:srgbClr val="0C0C0C"/>
                </a:solidFill>
                <a:latin typeface="NikoshBAN" panose="02000000000000000000" pitchFamily="2" charset="0"/>
                <a:ea typeface="Times New Roman" panose="02020603050405020304" pitchFamily="18" charset="0"/>
                <a:cs typeface="NikoshBAN" panose="02000000000000000000" pitchFamily="2" charset="0"/>
              </a:rPr>
              <a:t> </a:t>
            </a:r>
            <a:r>
              <a:rPr lang="en-US"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t/>
            </a:r>
            <a:br>
              <a:rPr lang="en-US"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br>
            <a:endParaRPr lang="en-US" sz="2800" dirty="0"/>
          </a:p>
        </p:txBody>
      </p:sp>
      <p:sp>
        <p:nvSpPr>
          <p:cNvPr id="4" name="Rectangle 3"/>
          <p:cNvSpPr/>
          <p:nvPr/>
        </p:nvSpPr>
        <p:spPr>
          <a:xfrm>
            <a:off x="934871" y="2027873"/>
            <a:ext cx="10413242" cy="4462760"/>
          </a:xfrm>
          <a:prstGeom prst="rect">
            <a:avLst/>
          </a:prstGeom>
        </p:spPr>
        <p:txBody>
          <a:bodyPr wrap="square">
            <a:spAutoFit/>
          </a:bodyPr>
          <a:lstStyle/>
          <a:p>
            <a:r>
              <a:rPr lang="bn-IN" sz="3200" dirty="0">
                <a:ln w="0"/>
                <a:solidFill>
                  <a:schemeClr val="accent4">
                    <a:lumMod val="75000"/>
                  </a:schemeClr>
                </a:solidFill>
                <a:effectLst>
                  <a:outerShdw blurRad="38100" dist="25400" dir="5400000" algn="ctr" rotWithShape="0">
                    <a:srgbClr val="6E747A">
                      <a:alpha val="43000"/>
                    </a:srgbClr>
                  </a:outerShdw>
                </a:effectLst>
                <a:latin typeface="NikoshBAN" panose="02000000000000000000" pitchFamily="2" charset="0"/>
                <a:ea typeface="Times New Roman" panose="02020603050405020304" pitchFamily="18" charset="0"/>
                <a:cs typeface="NikoshBAN" panose="02000000000000000000" pitchFamily="2" charset="0"/>
              </a:rPr>
              <a:t>গ্রিন হাউস প্রতিক্রিয়া </a:t>
            </a:r>
            <a:r>
              <a:rPr lang="en-US" sz="3200" dirty="0">
                <a:ln w="0"/>
                <a:solidFill>
                  <a:schemeClr val="accent4">
                    <a:lumMod val="75000"/>
                  </a:schemeClr>
                </a:solidFill>
                <a:effectLst>
                  <a:outerShdw blurRad="38100" dist="25400" dir="5400000" algn="ctr" rotWithShape="0">
                    <a:srgbClr val="6E747A">
                      <a:alpha val="43000"/>
                    </a:srgbClr>
                  </a:outerShdw>
                </a:effectLst>
                <a:latin typeface="NikoshBAN" panose="02000000000000000000" pitchFamily="2" charset="0"/>
                <a:ea typeface="Times New Roman" panose="02020603050405020304" pitchFamily="18" charset="0"/>
                <a:cs typeface="NikoshBAN" panose="02000000000000000000" pitchFamily="2" charset="0"/>
              </a:rPr>
              <a:t>: </a:t>
            </a:r>
            <a:r>
              <a:rPr lang="bn-IN"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t>মহাশূন্যে ওজোন স্তর নামে অদৃশ্য এক দেয়াল বিদ্যমান। এটি পৃথিবীতে সূর্যের ক্ষতিকর অতি বেগুনি রশ্মি প্রবেশে বাধা দেয়। ওজোন স্তরে পরিশোধিত হয়ে সূর্যের উপকারী তাপ ও আলোই কেবল পৃথিবীতে আসতে পারে। কিন্তু মানব সৃষ্ট দূষণ, বনাঞ্চল ধ্বংস এবং অতিরিক্ত কার্বন নিঃসরণের ফলে এই স্তর ক্ষয়প্রাপ্ত হচ্ছে। ফ্রিজ, এসি ইত্যাদিতে ব্যবহৃত </a:t>
            </a:r>
            <a:r>
              <a:rPr lang="en-US"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t>CFC </a:t>
            </a:r>
            <a:r>
              <a:rPr lang="bn-IN"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t>গ্যাস ওজোন স্তরকে ছিদ্র করে দিচ্ছে। ফলে সূর্যের অতি বেগুনি রশ্মি সহজেই পৃথিবীতে প্রবেশ করছে। এতে পৃথিবী উত্তপ্ত হয়ে উঠছে। আবার মাত্রাতিরিক্ত কার্বন-ডাই-অক্সাইড নির্গমনের ফলে বায়ুমন্ডলে কার্বনের একটি দেয়াল বা স্তর সৃষ্টি হচ্ছে। এই স্তর পৃথিবী থেকে বিকিরিত তাপ মহাশূন্যে ফেরত যেতে বাধা দিচ্ছে। ফলে পৃথিবীর তাপমাত্রা বাড়ছে। এই প্রক্রিয়াকে গ্রিন হাউস প্রতিক্রিয়া বলা হয়। এভাবে পৃথিবীর তাপমাত্রা ক্রমাগত বৃদ্ধি পাচ্ছে।</a:t>
            </a:r>
            <a:r>
              <a:rPr lang="en-US"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t/>
            </a:r>
            <a:br>
              <a:rPr lang="en-US" sz="2800" dirty="0">
                <a:solidFill>
                  <a:srgbClr val="0C0C0C"/>
                </a:solidFill>
                <a:latin typeface="NikoshBAN" panose="02000000000000000000" pitchFamily="2" charset="0"/>
                <a:ea typeface="Times New Roman" panose="02020603050405020304" pitchFamily="18" charset="0"/>
                <a:cs typeface="NikoshBAN" panose="02000000000000000000" pitchFamily="2" charset="0"/>
              </a:rPr>
            </a:br>
            <a:endParaRPr lang="en-US" sz="2800" dirty="0"/>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3026728752"/>
              </p:ext>
            </p:extLst>
          </p:nvPr>
        </p:nvGraphicFramePr>
        <p:xfrm>
          <a:off x="8229601" y="352774"/>
          <a:ext cx="1624083" cy="957411"/>
        </p:xfrm>
        <a:graphic>
          <a:graphicData uri="http://schemas.openxmlformats.org/presentationml/2006/ole">
            <mc:AlternateContent xmlns:mc="http://schemas.openxmlformats.org/markup-compatibility/2006">
              <mc:Choice xmlns:v="urn:schemas-microsoft-com:vml" Requires="v">
                <p:oleObj spid="_x0000_s11711"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8229601" y="352774"/>
                        <a:ext cx="1624083" cy="957411"/>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1407555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12086" y="327546"/>
            <a:ext cx="4909835" cy="1058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DoubleWave1">
              <a:avLst/>
            </a:prstTxWarp>
            <a:scene3d>
              <a:camera prst="orthographicFront"/>
              <a:lightRig rig="harsh" dir="t"/>
            </a:scene3d>
            <a:sp3d extrusionH="57150" prstMaterial="matte">
              <a:bevelT w="63500" h="12700" prst="angle"/>
              <a:contourClr>
                <a:schemeClr val="bg1">
                  <a:lumMod val="65000"/>
                </a:schemeClr>
              </a:contourClr>
            </a:sp3d>
          </a:bodyPr>
          <a:lstStyle/>
          <a:p>
            <a:pPr algn="ctr"/>
            <a:r>
              <a:rPr lang="bn-IN" sz="4400" b="1" dirty="0" smtClean="0">
                <a:ln/>
                <a:solidFill>
                  <a:schemeClr val="accent3"/>
                </a:solidFill>
                <a:latin typeface="NikoshBAN" panose="02000000000000000000" pitchFamily="2" charset="0"/>
                <a:cs typeface="NikoshBAN" panose="02000000000000000000" pitchFamily="2" charset="0"/>
              </a:rPr>
              <a:t>একক মূল্যায়ন</a:t>
            </a:r>
            <a:endParaRPr lang="en-US" sz="4400" b="1" dirty="0">
              <a:ln/>
              <a:solidFill>
                <a:schemeClr val="accent3"/>
              </a:solidFill>
              <a:latin typeface="NikoshBAN" panose="02000000000000000000" pitchFamily="2" charset="0"/>
              <a:cs typeface="NikoshBAN" panose="02000000000000000000" pitchFamily="2" charset="0"/>
            </a:endParaRPr>
          </a:p>
        </p:txBody>
      </p:sp>
      <p:sp>
        <p:nvSpPr>
          <p:cNvPr id="3" name="Rounded Rectangle 2"/>
          <p:cNvSpPr/>
          <p:nvPr/>
        </p:nvSpPr>
        <p:spPr>
          <a:xfrm>
            <a:off x="2606722" y="2570467"/>
            <a:ext cx="5396045" cy="873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sz="3200" dirty="0" smtClean="0">
                <a:solidFill>
                  <a:schemeClr val="accent1">
                    <a:lumMod val="75000"/>
                  </a:schemeClr>
                </a:solidFill>
                <a:latin typeface="NikoshBAN" panose="02000000000000000000" pitchFamily="2" charset="0"/>
                <a:cs typeface="NikoshBAN" panose="02000000000000000000" pitchFamily="2" charset="0"/>
              </a:rPr>
              <a:t>গ্রিনহাউস বলতে কী বোঝায়?</a:t>
            </a:r>
            <a:endParaRPr lang="en-US" sz="3200" dirty="0">
              <a:solidFill>
                <a:schemeClr val="accent1">
                  <a:lumMod val="75000"/>
                </a:schemeClr>
              </a:solidFill>
              <a:latin typeface="NikoshBAN" panose="02000000000000000000" pitchFamily="2" charset="0"/>
              <a:cs typeface="NikoshBAN" panose="02000000000000000000" pitchFamily="2" charset="0"/>
            </a:endParaRPr>
          </a:p>
        </p:txBody>
      </p:sp>
      <p:sp>
        <p:nvSpPr>
          <p:cNvPr id="4" name="Rounded Rectangle 3"/>
          <p:cNvSpPr/>
          <p:nvPr/>
        </p:nvSpPr>
        <p:spPr>
          <a:xfrm>
            <a:off x="2606722" y="4181848"/>
            <a:ext cx="5396045" cy="873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sz="3200" b="1" dirty="0" smtClean="0">
                <a:solidFill>
                  <a:schemeClr val="accent2">
                    <a:lumMod val="60000"/>
                    <a:lumOff val="40000"/>
                  </a:schemeClr>
                </a:solidFill>
                <a:latin typeface="NikoshBAN" panose="02000000000000000000" pitchFamily="2" charset="0"/>
                <a:cs typeface="NikoshBAN" panose="02000000000000000000" pitchFamily="2" charset="0"/>
              </a:rPr>
              <a:t>সিএফসি এর </a:t>
            </a:r>
            <a:r>
              <a:rPr lang="bn-IN" sz="3200" b="1" dirty="0" smtClean="0">
                <a:solidFill>
                  <a:schemeClr val="accent2">
                    <a:lumMod val="60000"/>
                    <a:lumOff val="40000"/>
                  </a:schemeClr>
                </a:solidFill>
                <a:latin typeface="NikoshBAN" panose="02000000000000000000" pitchFamily="2" charset="0"/>
                <a:cs typeface="NikoshBAN" panose="02000000000000000000" pitchFamily="2" charset="0"/>
              </a:rPr>
              <a:t>পূর্ণ</a:t>
            </a:r>
            <a:r>
              <a:rPr lang="en-US" sz="3200" b="1" dirty="0" err="1" smtClean="0">
                <a:solidFill>
                  <a:schemeClr val="accent2">
                    <a:lumMod val="60000"/>
                    <a:lumOff val="40000"/>
                  </a:schemeClr>
                </a:solidFill>
                <a:latin typeface="NikoshBAN" panose="02000000000000000000" pitchFamily="2" charset="0"/>
                <a:cs typeface="NikoshBAN" panose="02000000000000000000" pitchFamily="2" charset="0"/>
              </a:rPr>
              <a:t>রূ</a:t>
            </a:r>
            <a:r>
              <a:rPr lang="bn-IN" sz="3200" b="1" dirty="0" smtClean="0">
                <a:solidFill>
                  <a:schemeClr val="accent2">
                    <a:lumMod val="60000"/>
                    <a:lumOff val="40000"/>
                  </a:schemeClr>
                </a:solidFill>
                <a:latin typeface="NikoshBAN" panose="02000000000000000000" pitchFamily="2" charset="0"/>
                <a:cs typeface="NikoshBAN" panose="02000000000000000000" pitchFamily="2" charset="0"/>
              </a:rPr>
              <a:t>প </a:t>
            </a:r>
            <a:r>
              <a:rPr lang="bn-IN" sz="3200" b="1" dirty="0" smtClean="0">
                <a:solidFill>
                  <a:schemeClr val="accent2">
                    <a:lumMod val="60000"/>
                    <a:lumOff val="40000"/>
                  </a:schemeClr>
                </a:solidFill>
                <a:latin typeface="NikoshBAN" panose="02000000000000000000" pitchFamily="2" charset="0"/>
                <a:cs typeface="NikoshBAN" panose="02000000000000000000" pitchFamily="2" charset="0"/>
              </a:rPr>
              <a:t>কী?</a:t>
            </a:r>
            <a:endParaRPr lang="en-US" sz="3200" b="1" dirty="0">
              <a:solidFill>
                <a:schemeClr val="accent2">
                  <a:lumMod val="60000"/>
                  <a:lumOff val="40000"/>
                </a:schemeClr>
              </a:solidFill>
              <a:latin typeface="NikoshBAN" panose="02000000000000000000" pitchFamily="2" charset="0"/>
              <a:cs typeface="NikoshBAN" panose="02000000000000000000" pitchFamily="2" charset="0"/>
            </a:endParaRPr>
          </a:p>
        </p:txBody>
      </p:sp>
      <p:sp>
        <p:nvSpPr>
          <p:cNvPr id="5" name="Rounded Rectangle 4"/>
          <p:cNvSpPr/>
          <p:nvPr/>
        </p:nvSpPr>
        <p:spPr>
          <a:xfrm>
            <a:off x="2606722" y="5501867"/>
            <a:ext cx="6987653" cy="873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bn-IN" sz="3200" b="1" dirty="0" smtClean="0">
                <a:solidFill>
                  <a:schemeClr val="accent3">
                    <a:lumMod val="60000"/>
                    <a:lumOff val="40000"/>
                  </a:schemeClr>
                </a:solidFill>
                <a:latin typeface="NikoshBAN" panose="02000000000000000000" pitchFamily="2" charset="0"/>
                <a:cs typeface="NikoshBAN" panose="02000000000000000000" pitchFamily="2" charset="0"/>
              </a:rPr>
              <a:t>জলবায়ু পরিবর্তনের ২টি কারণ উল্লেখ কর।</a:t>
            </a:r>
            <a:endParaRPr lang="en-US" sz="3200" b="1" dirty="0">
              <a:solidFill>
                <a:schemeClr val="accent3">
                  <a:lumMod val="60000"/>
                  <a:lumOff val="40000"/>
                </a:schemeClr>
              </a:solidFill>
              <a:latin typeface="NikoshBAN" panose="02000000000000000000" pitchFamily="2" charset="0"/>
              <a:cs typeface="NikoshBAN" panose="02000000000000000000" pitchFamily="2" charset="0"/>
            </a:endParaRPr>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3536641731"/>
              </p:ext>
            </p:extLst>
          </p:nvPr>
        </p:nvGraphicFramePr>
        <p:xfrm>
          <a:off x="10283483" y="1385983"/>
          <a:ext cx="1628879" cy="1043939"/>
        </p:xfrm>
        <a:graphic>
          <a:graphicData uri="http://schemas.openxmlformats.org/presentationml/2006/ole">
            <mc:AlternateContent xmlns:mc="http://schemas.openxmlformats.org/markup-compatibility/2006">
              <mc:Choice xmlns:v="urn:schemas-microsoft-com:vml" Requires="v">
                <p:oleObj spid="_x0000_s12557"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10283483" y="1385983"/>
                        <a:ext cx="1628879" cy="1043939"/>
                      </a:xfrm>
                      <a:prstGeom prst="rect">
                        <a:avLst/>
                      </a:prstGeom>
                      <a:solidFill>
                        <a:schemeClr val="accent2"/>
                      </a:solidFill>
                      <a:ln>
                        <a:solidFill>
                          <a:srgbClr val="00B050"/>
                        </a:solidFill>
                      </a:ln>
                    </p:spPr>
                  </p:pic>
                </p:oleObj>
              </mc:Fallback>
            </mc:AlternateContent>
          </a:graphicData>
        </a:graphic>
      </p:graphicFrame>
    </p:spTree>
    <p:extLst>
      <p:ext uri="{BB962C8B-B14F-4D97-AF65-F5344CB8AC3E}">
        <p14:creationId xmlns:p14="http://schemas.microsoft.com/office/powerpoint/2010/main" val="73289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2_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ikoshban jesmin">
      <a:majorFont>
        <a:latin typeface="NikoshBAN"/>
        <a:ea typeface=""/>
        <a:cs typeface=""/>
      </a:majorFont>
      <a:minorFont>
        <a:latin typeface="NikoshB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486</Words>
  <Application>Microsoft Office PowerPoint</Application>
  <PresentationFormat>Widescreen</PresentationFormat>
  <Paragraphs>69</Paragraphs>
  <Slides>15</Slides>
  <Notes>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3</vt:i4>
      </vt:variant>
      <vt:variant>
        <vt:lpstr>Slide Titles</vt:lpstr>
      </vt:variant>
      <vt:variant>
        <vt:i4>15</vt:i4>
      </vt:variant>
    </vt:vector>
  </HeadingPairs>
  <TitlesOfParts>
    <vt:vector size="29" baseType="lpstr">
      <vt:lpstr>Arial</vt:lpstr>
      <vt:lpstr>Calibri</vt:lpstr>
      <vt:lpstr>Calibri Light</vt:lpstr>
      <vt:lpstr>Century Gothic</vt:lpstr>
      <vt:lpstr>NikoshBAN</vt:lpstr>
      <vt:lpstr>Times New Roman</vt:lpstr>
      <vt:lpstr>Tw Cen MT</vt:lpstr>
      <vt:lpstr>2_Vapor Trail</vt:lpstr>
      <vt:lpstr>3_Office Theme</vt:lpstr>
      <vt:lpstr>Office Theme</vt:lpstr>
      <vt:lpstr>1_Office Theme</vt:lpstr>
      <vt:lpstr>Package</vt:lpstr>
      <vt:lpstr>Packager Shell Object</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JZSiyam</dc:creator>
  <cp:lastModifiedBy>SESIP User</cp:lastModifiedBy>
  <cp:revision>396</cp:revision>
  <dcterms:created xsi:type="dcterms:W3CDTF">2017-09-10T23:34:52Z</dcterms:created>
  <dcterms:modified xsi:type="dcterms:W3CDTF">2017-09-26T10:05:42Z</dcterms:modified>
</cp:coreProperties>
</file>